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0" r:id="rId4"/>
    <p:sldId id="261" r:id="rId5"/>
    <p:sldId id="259" r:id="rId6"/>
    <p:sldId id="262" r:id="rId7"/>
    <p:sldId id="263" r:id="rId8"/>
    <p:sldId id="258" r:id="rId9"/>
    <p:sldId id="264" r:id="rId10"/>
    <p:sldId id="265" r:id="rId11"/>
    <p:sldId id="273" r:id="rId12"/>
    <p:sldId id="272" r:id="rId13"/>
    <p:sldId id="267" r:id="rId14"/>
    <p:sldId id="268" r:id="rId15"/>
    <p:sldId id="269" r:id="rId16"/>
    <p:sldId id="270" r:id="rId17"/>
    <p:sldId id="271" r:id="rId18"/>
  </p:sldIdLst>
  <p:sldSz cx="9144000" cy="6858000" type="screen4x3"/>
  <p:notesSz cx="6858000" cy="9144000"/>
  <p:defaultTextStyle>
    <a:defPPr>
      <a:defRPr lang="ru-R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300"/>
    <a:srgbClr val="0808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319" autoAdjust="0"/>
    <p:restoredTop sz="94618" autoAdjust="0"/>
  </p:normalViewPr>
  <p:slideViewPr>
    <p:cSldViewPr>
      <p:cViewPr varScale="1">
        <p:scale>
          <a:sx n="88" d="100"/>
          <a:sy n="88" d="100"/>
        </p:scale>
        <p:origin x="1598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A0F39C-2B2A-4778-A251-172F469B181D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5C28995-A44E-43B0-8EE1-C97FF47B94BF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err="1" smtClean="0"/>
            <a:t>Lý</a:t>
          </a:r>
          <a:r>
            <a:rPr lang="en-US" dirty="0" smtClean="0"/>
            <a:t> do </a:t>
          </a:r>
          <a:r>
            <a:rPr lang="en-US" dirty="0" err="1" smtClean="0"/>
            <a:t>chọn</a:t>
          </a:r>
          <a:r>
            <a:rPr lang="en-US" dirty="0" smtClean="0"/>
            <a:t> </a:t>
          </a:r>
          <a:r>
            <a:rPr lang="en-US" dirty="0" err="1" smtClean="0"/>
            <a:t>đề</a:t>
          </a:r>
          <a:r>
            <a:rPr lang="en-US" dirty="0" smtClean="0"/>
            <a:t> </a:t>
          </a:r>
          <a:r>
            <a:rPr lang="en-US" dirty="0" err="1" smtClean="0"/>
            <a:t>tài</a:t>
          </a:r>
          <a:endParaRPr lang="en-US" dirty="0"/>
        </a:p>
      </dgm:t>
    </dgm:pt>
    <dgm:pt modelId="{A84A5685-7035-415A-950F-CC4265631139}" type="parTrans" cxnId="{BACCEF4F-DFB3-4F68-8515-65FF5086CC52}">
      <dgm:prSet/>
      <dgm:spPr/>
      <dgm:t>
        <a:bodyPr/>
        <a:lstStyle/>
        <a:p>
          <a:endParaRPr lang="en-US"/>
        </a:p>
      </dgm:t>
    </dgm:pt>
    <dgm:pt modelId="{78435A49-35EA-47E6-800F-902D2CDFD424}" type="sibTrans" cxnId="{BACCEF4F-DFB3-4F68-8515-65FF5086CC52}">
      <dgm:prSet/>
      <dgm:spPr/>
      <dgm:t>
        <a:bodyPr/>
        <a:lstStyle/>
        <a:p>
          <a:endParaRPr lang="en-US"/>
        </a:p>
      </dgm:t>
    </dgm:pt>
    <dgm:pt modelId="{AA182E6C-87CB-44B9-8EBF-3E26E529DB87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err="1" smtClean="0"/>
            <a:t>Giới</a:t>
          </a:r>
          <a:r>
            <a:rPr lang="en-US" dirty="0" smtClean="0"/>
            <a:t> </a:t>
          </a:r>
          <a:r>
            <a:rPr lang="en-US" dirty="0" err="1" smtClean="0"/>
            <a:t>thiệu</a:t>
          </a:r>
          <a:r>
            <a:rPr lang="en-US" dirty="0" smtClean="0"/>
            <a:t> </a:t>
          </a:r>
          <a:r>
            <a:rPr lang="en-US" dirty="0" err="1" smtClean="0"/>
            <a:t>hệ</a:t>
          </a:r>
          <a:r>
            <a:rPr lang="en-US" dirty="0" smtClean="0"/>
            <a:t> </a:t>
          </a:r>
          <a:r>
            <a:rPr lang="en-US" dirty="0" err="1" smtClean="0"/>
            <a:t>thống</a:t>
          </a:r>
          <a:r>
            <a:rPr lang="en-US" dirty="0" smtClean="0"/>
            <a:t> </a:t>
          </a:r>
          <a:r>
            <a:rPr lang="en-US" dirty="0" err="1" smtClean="0"/>
            <a:t>nhận</a:t>
          </a:r>
          <a:r>
            <a:rPr lang="en-US" dirty="0" smtClean="0"/>
            <a:t> </a:t>
          </a:r>
          <a:r>
            <a:rPr lang="en-US" dirty="0" err="1" smtClean="0"/>
            <a:t>dạng</a:t>
          </a:r>
          <a:r>
            <a:rPr lang="en-US" dirty="0" smtClean="0"/>
            <a:t> </a:t>
          </a:r>
          <a:r>
            <a:rPr lang="en-US" dirty="0" err="1" smtClean="0"/>
            <a:t>kí</a:t>
          </a:r>
          <a:r>
            <a:rPr lang="en-US" dirty="0" smtClean="0"/>
            <a:t> </a:t>
          </a:r>
          <a:r>
            <a:rPr lang="en-US" dirty="0" err="1" smtClean="0"/>
            <a:t>tự</a:t>
          </a:r>
          <a:r>
            <a:rPr lang="en-US" dirty="0" smtClean="0"/>
            <a:t> </a:t>
          </a:r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r>
            <a:rPr lang="en-US" dirty="0" smtClean="0"/>
            <a:t> </a:t>
          </a:r>
          <a:r>
            <a:rPr lang="en-US" dirty="0" err="1" smtClean="0"/>
            <a:t>mô</a:t>
          </a:r>
          <a:r>
            <a:rPr lang="en-US" dirty="0" smtClean="0"/>
            <a:t> </a:t>
          </a:r>
          <a:r>
            <a:rPr lang="en-US" dirty="0" err="1" smtClean="0"/>
            <a:t>hình</a:t>
          </a:r>
          <a:r>
            <a:rPr lang="en-US" dirty="0" smtClean="0"/>
            <a:t> CNN </a:t>
          </a:r>
          <a:r>
            <a:rPr lang="en-US" dirty="0" err="1" smtClean="0"/>
            <a:t>Lenet</a:t>
          </a:r>
          <a:r>
            <a:rPr lang="en-US" dirty="0" smtClean="0"/>
            <a:t> 5</a:t>
          </a:r>
          <a:endParaRPr lang="en-US" dirty="0"/>
        </a:p>
      </dgm:t>
    </dgm:pt>
    <dgm:pt modelId="{D202646E-DE61-403F-BE76-EA3D847A96E8}" type="parTrans" cxnId="{BBEB0DE7-AFB3-4C55-87E6-286BF3E8667A}">
      <dgm:prSet/>
      <dgm:spPr/>
      <dgm:t>
        <a:bodyPr/>
        <a:lstStyle/>
        <a:p>
          <a:endParaRPr lang="en-US"/>
        </a:p>
      </dgm:t>
    </dgm:pt>
    <dgm:pt modelId="{B06E3649-4223-4F22-8668-6711ACAB7682}" type="sibTrans" cxnId="{BBEB0DE7-AFB3-4C55-87E6-286BF3E8667A}">
      <dgm:prSet/>
      <dgm:spPr/>
      <dgm:t>
        <a:bodyPr/>
        <a:lstStyle/>
        <a:p>
          <a:endParaRPr lang="en-US"/>
        </a:p>
      </dgm:t>
    </dgm:pt>
    <dgm:pt modelId="{91B00CE0-3050-4575-9AF9-383B558626A2}">
      <dgm:prSet phldrT="[Text]"/>
      <dgm:spPr>
        <a:solidFill>
          <a:srgbClr val="00B050"/>
        </a:solidFill>
      </dgm:spPr>
      <dgm:t>
        <a:bodyPr/>
        <a:lstStyle/>
        <a:p>
          <a:r>
            <a:rPr lang="en-US" dirty="0" smtClean="0"/>
            <a:t>Demo</a:t>
          </a:r>
          <a:endParaRPr lang="en-US" dirty="0"/>
        </a:p>
      </dgm:t>
    </dgm:pt>
    <dgm:pt modelId="{09D59190-AA1E-4AF7-99A9-A4EDF9EFEA0D}" type="parTrans" cxnId="{198D521C-15DE-4F2B-8132-4273B81A8A45}">
      <dgm:prSet/>
      <dgm:spPr/>
      <dgm:t>
        <a:bodyPr/>
        <a:lstStyle/>
        <a:p>
          <a:endParaRPr lang="en-US"/>
        </a:p>
      </dgm:t>
    </dgm:pt>
    <dgm:pt modelId="{3732D299-CA52-4E10-8C45-AD6DBDE796BA}" type="sibTrans" cxnId="{198D521C-15DE-4F2B-8132-4273B81A8A45}">
      <dgm:prSet/>
      <dgm:spPr/>
      <dgm:t>
        <a:bodyPr/>
        <a:lstStyle/>
        <a:p>
          <a:endParaRPr lang="en-US"/>
        </a:p>
      </dgm:t>
    </dgm:pt>
    <dgm:pt modelId="{00F12CC5-B144-48B2-ABF6-367EDEA34A7A}">
      <dgm:prSet phldrT="[Text]"/>
      <dgm:spPr>
        <a:solidFill>
          <a:srgbClr val="7030A0"/>
        </a:solidFill>
      </dgm:spPr>
      <dgm:t>
        <a:bodyPr/>
        <a:lstStyle/>
        <a:p>
          <a:r>
            <a:rPr lang="en-US" dirty="0" err="1" smtClean="0"/>
            <a:t>Công</a:t>
          </a:r>
          <a:r>
            <a:rPr lang="en-US" dirty="0" smtClean="0"/>
            <a:t> </a:t>
          </a:r>
          <a:r>
            <a:rPr lang="en-US" dirty="0" err="1" smtClean="0"/>
            <a:t>cụ</a:t>
          </a:r>
          <a:r>
            <a:rPr lang="en-US" dirty="0" smtClean="0"/>
            <a:t> </a:t>
          </a:r>
          <a:r>
            <a:rPr lang="en-US" dirty="0" err="1" smtClean="0"/>
            <a:t>và</a:t>
          </a:r>
          <a:r>
            <a:rPr lang="en-US" dirty="0" smtClean="0"/>
            <a:t> </a:t>
          </a:r>
          <a:r>
            <a:rPr lang="en-US" dirty="0" err="1" smtClean="0"/>
            <a:t>ngôn</a:t>
          </a:r>
          <a:r>
            <a:rPr lang="en-US" dirty="0" smtClean="0"/>
            <a:t> </a:t>
          </a:r>
          <a:r>
            <a:rPr lang="en-US" dirty="0" err="1" smtClean="0"/>
            <a:t>ngữ</a:t>
          </a:r>
          <a:r>
            <a:rPr lang="en-US" dirty="0" smtClean="0"/>
            <a:t> </a:t>
          </a:r>
          <a:r>
            <a:rPr lang="en-US" dirty="0" err="1" smtClean="0"/>
            <a:t>sử</a:t>
          </a:r>
          <a:r>
            <a:rPr lang="en-US" dirty="0" smtClean="0"/>
            <a:t> </a:t>
          </a:r>
          <a:r>
            <a:rPr lang="en-US" dirty="0" err="1" smtClean="0"/>
            <a:t>dụng</a:t>
          </a:r>
          <a:endParaRPr lang="en-US" dirty="0"/>
        </a:p>
      </dgm:t>
    </dgm:pt>
    <dgm:pt modelId="{808F30FD-3EE3-4440-BE4E-049C4A2FF144}" type="sibTrans" cxnId="{049AC22F-3DD1-4B2E-AD2C-8F8D7A48DA21}">
      <dgm:prSet/>
      <dgm:spPr/>
      <dgm:t>
        <a:bodyPr/>
        <a:lstStyle/>
        <a:p>
          <a:endParaRPr lang="en-US"/>
        </a:p>
      </dgm:t>
    </dgm:pt>
    <dgm:pt modelId="{FA039D9F-EED4-40A6-A98E-7A48BD82DAE1}" type="parTrans" cxnId="{049AC22F-3DD1-4B2E-AD2C-8F8D7A48DA21}">
      <dgm:prSet/>
      <dgm:spPr/>
      <dgm:t>
        <a:bodyPr/>
        <a:lstStyle/>
        <a:p>
          <a:endParaRPr lang="en-US"/>
        </a:p>
      </dgm:t>
    </dgm:pt>
    <dgm:pt modelId="{76209C8C-B19C-4E3C-9675-3E9DBF9B533F}">
      <dgm:prSet phldrT="[Text]"/>
      <dgm:spPr>
        <a:solidFill>
          <a:srgbClr val="92D050"/>
        </a:solidFill>
      </dgm:spPr>
      <dgm:t>
        <a:bodyPr/>
        <a:lstStyle/>
        <a:p>
          <a:r>
            <a:rPr lang="en-US" dirty="0" err="1" smtClean="0"/>
            <a:t>Kết</a:t>
          </a:r>
          <a:r>
            <a:rPr lang="en-US" dirty="0" smtClean="0"/>
            <a:t> </a:t>
          </a:r>
          <a:r>
            <a:rPr lang="en-US" dirty="0" err="1" smtClean="0"/>
            <a:t>luận</a:t>
          </a:r>
          <a:r>
            <a:rPr lang="en-US" dirty="0" smtClean="0"/>
            <a:t> &amp; </a:t>
          </a:r>
          <a:r>
            <a:rPr lang="en-US" dirty="0" err="1" smtClean="0"/>
            <a:t>Hướng</a:t>
          </a:r>
          <a:r>
            <a:rPr lang="en-US" dirty="0" smtClean="0"/>
            <a:t> </a:t>
          </a:r>
          <a:r>
            <a:rPr lang="en-US" dirty="0" err="1" smtClean="0"/>
            <a:t>phát</a:t>
          </a:r>
          <a:r>
            <a:rPr lang="en-US" dirty="0" smtClean="0"/>
            <a:t> </a:t>
          </a:r>
          <a:r>
            <a:rPr lang="en-US" dirty="0" err="1" smtClean="0"/>
            <a:t>triển</a:t>
          </a:r>
          <a:endParaRPr lang="en-US" dirty="0"/>
        </a:p>
      </dgm:t>
    </dgm:pt>
    <dgm:pt modelId="{BC4F65E1-EA3F-4268-85AE-84EEDDA70F12}" type="parTrans" cxnId="{65EB6C2F-387D-4F46-AA74-26FB0C8C9068}">
      <dgm:prSet/>
      <dgm:spPr/>
      <dgm:t>
        <a:bodyPr/>
        <a:lstStyle/>
        <a:p>
          <a:endParaRPr lang="en-US"/>
        </a:p>
      </dgm:t>
    </dgm:pt>
    <dgm:pt modelId="{F42DF70C-2A3A-4EAD-9F97-775E046E2D8D}" type="sibTrans" cxnId="{65EB6C2F-387D-4F46-AA74-26FB0C8C9068}">
      <dgm:prSet/>
      <dgm:spPr/>
      <dgm:t>
        <a:bodyPr/>
        <a:lstStyle/>
        <a:p>
          <a:endParaRPr lang="en-US"/>
        </a:p>
      </dgm:t>
    </dgm:pt>
    <dgm:pt modelId="{5B828F46-6404-4F6F-803E-BAFF907A9437}" type="pres">
      <dgm:prSet presAssocID="{ACA0F39C-2B2A-4778-A251-172F469B181D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7C4B601D-582A-4202-8B6D-342593E12D9B}" type="pres">
      <dgm:prSet presAssocID="{35C28995-A44E-43B0-8EE1-C97FF47B94BF}" presName="parentLin" presStyleCnt="0"/>
      <dgm:spPr/>
    </dgm:pt>
    <dgm:pt modelId="{E06F4065-5EC0-430B-9201-2C6A6E7011BF}" type="pres">
      <dgm:prSet presAssocID="{35C28995-A44E-43B0-8EE1-C97FF47B94BF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0699BD21-BA46-4187-82CF-A875C7C16FC7}" type="pres">
      <dgm:prSet presAssocID="{35C28995-A44E-43B0-8EE1-C97FF47B94BF}" presName="parentText" presStyleLbl="node1" presStyleIdx="0" presStyleCnt="5" custLinFactNeighborY="-485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BD42683-7F56-488F-A655-96BD3668C4F3}" type="pres">
      <dgm:prSet presAssocID="{35C28995-A44E-43B0-8EE1-C97FF47B94BF}" presName="negativeSpace" presStyleCnt="0"/>
      <dgm:spPr/>
    </dgm:pt>
    <dgm:pt modelId="{13DE7638-4041-4436-8B88-1059350A3B06}" type="pres">
      <dgm:prSet presAssocID="{35C28995-A44E-43B0-8EE1-C97FF47B94BF}" presName="childText" presStyleLbl="conFgAcc1" presStyleIdx="0" presStyleCnt="5">
        <dgm:presLayoutVars>
          <dgm:bulletEnabled val="1"/>
        </dgm:presLayoutVars>
      </dgm:prSet>
      <dgm:spPr/>
    </dgm:pt>
    <dgm:pt modelId="{93C866B9-D645-4574-B435-32503B140332}" type="pres">
      <dgm:prSet presAssocID="{78435A49-35EA-47E6-800F-902D2CDFD424}" presName="spaceBetweenRectangles" presStyleCnt="0"/>
      <dgm:spPr/>
    </dgm:pt>
    <dgm:pt modelId="{83D46807-F992-4A54-88DD-6BD482DB3995}" type="pres">
      <dgm:prSet presAssocID="{00F12CC5-B144-48B2-ABF6-367EDEA34A7A}" presName="parentLin" presStyleCnt="0"/>
      <dgm:spPr/>
    </dgm:pt>
    <dgm:pt modelId="{72DD55D6-6130-4548-9D70-DEE3306F737C}" type="pres">
      <dgm:prSet presAssocID="{00F12CC5-B144-48B2-ABF6-367EDEA34A7A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E5921674-42F3-4B56-A03A-A2D75B28E7C3}" type="pres">
      <dgm:prSet presAssocID="{00F12CC5-B144-48B2-ABF6-367EDEA34A7A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68B8261-9955-41D8-8C93-8AECCCE30A33}" type="pres">
      <dgm:prSet presAssocID="{00F12CC5-B144-48B2-ABF6-367EDEA34A7A}" presName="negativeSpace" presStyleCnt="0"/>
      <dgm:spPr/>
    </dgm:pt>
    <dgm:pt modelId="{4702D5CA-19A4-41D1-9C78-C7240C92EEF7}" type="pres">
      <dgm:prSet presAssocID="{00F12CC5-B144-48B2-ABF6-367EDEA34A7A}" presName="childText" presStyleLbl="conFgAcc1" presStyleIdx="1" presStyleCnt="5">
        <dgm:presLayoutVars>
          <dgm:bulletEnabled val="1"/>
        </dgm:presLayoutVars>
      </dgm:prSet>
      <dgm:spPr/>
    </dgm:pt>
    <dgm:pt modelId="{E4461852-A1E1-4DBE-9C0D-82C5D6DD2514}" type="pres">
      <dgm:prSet presAssocID="{808F30FD-3EE3-4440-BE4E-049C4A2FF144}" presName="spaceBetweenRectangles" presStyleCnt="0"/>
      <dgm:spPr/>
    </dgm:pt>
    <dgm:pt modelId="{E2F711B0-57F6-4391-93B8-896A03208E59}" type="pres">
      <dgm:prSet presAssocID="{AA182E6C-87CB-44B9-8EBF-3E26E529DB87}" presName="parentLin" presStyleCnt="0"/>
      <dgm:spPr/>
    </dgm:pt>
    <dgm:pt modelId="{B3340288-2C5B-4B07-A131-8AF1F22CA9D1}" type="pres">
      <dgm:prSet presAssocID="{AA182E6C-87CB-44B9-8EBF-3E26E529DB87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375801FE-2DE7-4FEA-8185-CF1E20F5A1A2}" type="pres">
      <dgm:prSet presAssocID="{AA182E6C-87CB-44B9-8EBF-3E26E529DB87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6789CC3-3C08-4962-922B-4294E857748B}" type="pres">
      <dgm:prSet presAssocID="{AA182E6C-87CB-44B9-8EBF-3E26E529DB87}" presName="negativeSpace" presStyleCnt="0"/>
      <dgm:spPr/>
    </dgm:pt>
    <dgm:pt modelId="{2CE39D8E-AA4E-4029-BA2B-F9C2DC56D8D2}" type="pres">
      <dgm:prSet presAssocID="{AA182E6C-87CB-44B9-8EBF-3E26E529DB87}" presName="childText" presStyleLbl="conFgAcc1" presStyleIdx="2" presStyleCnt="5">
        <dgm:presLayoutVars>
          <dgm:bulletEnabled val="1"/>
        </dgm:presLayoutVars>
      </dgm:prSet>
      <dgm:spPr/>
    </dgm:pt>
    <dgm:pt modelId="{D9087D43-7334-466C-A8E9-35131B86D483}" type="pres">
      <dgm:prSet presAssocID="{B06E3649-4223-4F22-8668-6711ACAB7682}" presName="spaceBetweenRectangles" presStyleCnt="0"/>
      <dgm:spPr/>
    </dgm:pt>
    <dgm:pt modelId="{F7603230-417D-4F15-A2B0-5DBE71FC8C47}" type="pres">
      <dgm:prSet presAssocID="{76209C8C-B19C-4E3C-9675-3E9DBF9B533F}" presName="parentLin" presStyleCnt="0"/>
      <dgm:spPr/>
    </dgm:pt>
    <dgm:pt modelId="{7A23D3AE-544C-480B-9B9A-D00AE5E93F38}" type="pres">
      <dgm:prSet presAssocID="{76209C8C-B19C-4E3C-9675-3E9DBF9B533F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8BCEE93B-9C5D-4E41-B117-A08EC3BC2A2A}" type="pres">
      <dgm:prSet presAssocID="{76209C8C-B19C-4E3C-9675-3E9DBF9B533F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DF84B2A-C172-4FB1-87A3-83AC0D877659}" type="pres">
      <dgm:prSet presAssocID="{76209C8C-B19C-4E3C-9675-3E9DBF9B533F}" presName="negativeSpace" presStyleCnt="0"/>
      <dgm:spPr/>
    </dgm:pt>
    <dgm:pt modelId="{998F931F-F590-4F28-9E18-C4031F370676}" type="pres">
      <dgm:prSet presAssocID="{76209C8C-B19C-4E3C-9675-3E9DBF9B533F}" presName="childText" presStyleLbl="conFgAcc1" presStyleIdx="3" presStyleCnt="5">
        <dgm:presLayoutVars>
          <dgm:bulletEnabled val="1"/>
        </dgm:presLayoutVars>
      </dgm:prSet>
      <dgm:spPr/>
    </dgm:pt>
    <dgm:pt modelId="{FE941C74-1CE0-451A-BFC7-B632077800AA}" type="pres">
      <dgm:prSet presAssocID="{F42DF70C-2A3A-4EAD-9F97-775E046E2D8D}" presName="spaceBetweenRectangles" presStyleCnt="0"/>
      <dgm:spPr/>
    </dgm:pt>
    <dgm:pt modelId="{F6571F5A-255C-4D82-9343-58B4910219F8}" type="pres">
      <dgm:prSet presAssocID="{91B00CE0-3050-4575-9AF9-383B558626A2}" presName="parentLin" presStyleCnt="0"/>
      <dgm:spPr/>
    </dgm:pt>
    <dgm:pt modelId="{01B5A0AF-D6F7-411C-8E42-DBD6D3D2F8FD}" type="pres">
      <dgm:prSet presAssocID="{91B00CE0-3050-4575-9AF9-383B558626A2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1DFCE79C-EEB7-42E2-93AD-7AF3571C7814}" type="pres">
      <dgm:prSet presAssocID="{91B00CE0-3050-4575-9AF9-383B558626A2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C76B451-EDA9-4F24-9D9A-6689E5188FC1}" type="pres">
      <dgm:prSet presAssocID="{91B00CE0-3050-4575-9AF9-383B558626A2}" presName="negativeSpace" presStyleCnt="0"/>
      <dgm:spPr/>
    </dgm:pt>
    <dgm:pt modelId="{CF7CFBF2-0E8E-412D-92AF-D737DC389FCF}" type="pres">
      <dgm:prSet presAssocID="{91B00CE0-3050-4575-9AF9-383B558626A2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37E9D4F3-3346-4774-B1E7-71382BD80E39}" type="presOf" srcId="{00F12CC5-B144-48B2-ABF6-367EDEA34A7A}" destId="{E5921674-42F3-4B56-A03A-A2D75B28E7C3}" srcOrd="1" destOrd="0" presId="urn:microsoft.com/office/officeart/2005/8/layout/list1"/>
    <dgm:cxn modelId="{787D0B75-0B0B-479E-8666-77EA26475465}" type="presOf" srcId="{76209C8C-B19C-4E3C-9675-3E9DBF9B533F}" destId="{7A23D3AE-544C-480B-9B9A-D00AE5E93F38}" srcOrd="0" destOrd="0" presId="urn:microsoft.com/office/officeart/2005/8/layout/list1"/>
    <dgm:cxn modelId="{2C7EBC4E-E36A-4CB6-97FB-A8FAEBFAE768}" type="presOf" srcId="{00F12CC5-B144-48B2-ABF6-367EDEA34A7A}" destId="{72DD55D6-6130-4548-9D70-DEE3306F737C}" srcOrd="0" destOrd="0" presId="urn:microsoft.com/office/officeart/2005/8/layout/list1"/>
    <dgm:cxn modelId="{049AC22F-3DD1-4B2E-AD2C-8F8D7A48DA21}" srcId="{ACA0F39C-2B2A-4778-A251-172F469B181D}" destId="{00F12CC5-B144-48B2-ABF6-367EDEA34A7A}" srcOrd="1" destOrd="0" parTransId="{FA039D9F-EED4-40A6-A98E-7A48BD82DAE1}" sibTransId="{808F30FD-3EE3-4440-BE4E-049C4A2FF144}"/>
    <dgm:cxn modelId="{A89D9CB5-99FC-4DD3-BEF2-0A3514F56F8A}" type="presOf" srcId="{ACA0F39C-2B2A-4778-A251-172F469B181D}" destId="{5B828F46-6404-4F6F-803E-BAFF907A9437}" srcOrd="0" destOrd="0" presId="urn:microsoft.com/office/officeart/2005/8/layout/list1"/>
    <dgm:cxn modelId="{6D3F1CAC-2C66-48AE-91AE-1A2AD9EDA9FD}" type="presOf" srcId="{76209C8C-B19C-4E3C-9675-3E9DBF9B533F}" destId="{8BCEE93B-9C5D-4E41-B117-A08EC3BC2A2A}" srcOrd="1" destOrd="0" presId="urn:microsoft.com/office/officeart/2005/8/layout/list1"/>
    <dgm:cxn modelId="{65EB6C2F-387D-4F46-AA74-26FB0C8C9068}" srcId="{ACA0F39C-2B2A-4778-A251-172F469B181D}" destId="{76209C8C-B19C-4E3C-9675-3E9DBF9B533F}" srcOrd="3" destOrd="0" parTransId="{BC4F65E1-EA3F-4268-85AE-84EEDDA70F12}" sibTransId="{F42DF70C-2A3A-4EAD-9F97-775E046E2D8D}"/>
    <dgm:cxn modelId="{E831AA9B-BFBB-46CF-9B88-C675338E2C3D}" type="presOf" srcId="{91B00CE0-3050-4575-9AF9-383B558626A2}" destId="{1DFCE79C-EEB7-42E2-93AD-7AF3571C7814}" srcOrd="1" destOrd="0" presId="urn:microsoft.com/office/officeart/2005/8/layout/list1"/>
    <dgm:cxn modelId="{BACCEF4F-DFB3-4F68-8515-65FF5086CC52}" srcId="{ACA0F39C-2B2A-4778-A251-172F469B181D}" destId="{35C28995-A44E-43B0-8EE1-C97FF47B94BF}" srcOrd="0" destOrd="0" parTransId="{A84A5685-7035-415A-950F-CC4265631139}" sibTransId="{78435A49-35EA-47E6-800F-902D2CDFD424}"/>
    <dgm:cxn modelId="{6241A2AA-A87F-4747-92B0-9AA5210AF12C}" type="presOf" srcId="{91B00CE0-3050-4575-9AF9-383B558626A2}" destId="{01B5A0AF-D6F7-411C-8E42-DBD6D3D2F8FD}" srcOrd="0" destOrd="0" presId="urn:microsoft.com/office/officeart/2005/8/layout/list1"/>
    <dgm:cxn modelId="{9169F2C2-9707-4AD4-93A8-4E8653447FFC}" type="presOf" srcId="{AA182E6C-87CB-44B9-8EBF-3E26E529DB87}" destId="{375801FE-2DE7-4FEA-8185-CF1E20F5A1A2}" srcOrd="1" destOrd="0" presId="urn:microsoft.com/office/officeart/2005/8/layout/list1"/>
    <dgm:cxn modelId="{BBEB0DE7-AFB3-4C55-87E6-286BF3E8667A}" srcId="{ACA0F39C-2B2A-4778-A251-172F469B181D}" destId="{AA182E6C-87CB-44B9-8EBF-3E26E529DB87}" srcOrd="2" destOrd="0" parTransId="{D202646E-DE61-403F-BE76-EA3D847A96E8}" sibTransId="{B06E3649-4223-4F22-8668-6711ACAB7682}"/>
    <dgm:cxn modelId="{15963EFD-0DCA-47C6-9702-1844D8342F0A}" type="presOf" srcId="{35C28995-A44E-43B0-8EE1-C97FF47B94BF}" destId="{E06F4065-5EC0-430B-9201-2C6A6E7011BF}" srcOrd="0" destOrd="0" presId="urn:microsoft.com/office/officeart/2005/8/layout/list1"/>
    <dgm:cxn modelId="{09B1166F-57A1-4B8E-861F-D63362EB836C}" type="presOf" srcId="{AA182E6C-87CB-44B9-8EBF-3E26E529DB87}" destId="{B3340288-2C5B-4B07-A131-8AF1F22CA9D1}" srcOrd="0" destOrd="0" presId="urn:microsoft.com/office/officeart/2005/8/layout/list1"/>
    <dgm:cxn modelId="{198D521C-15DE-4F2B-8132-4273B81A8A45}" srcId="{ACA0F39C-2B2A-4778-A251-172F469B181D}" destId="{91B00CE0-3050-4575-9AF9-383B558626A2}" srcOrd="4" destOrd="0" parTransId="{09D59190-AA1E-4AF7-99A9-A4EDF9EFEA0D}" sibTransId="{3732D299-CA52-4E10-8C45-AD6DBDE796BA}"/>
    <dgm:cxn modelId="{DA2E404F-0149-4138-B2F4-431EE715A54F}" type="presOf" srcId="{35C28995-A44E-43B0-8EE1-C97FF47B94BF}" destId="{0699BD21-BA46-4187-82CF-A875C7C16FC7}" srcOrd="1" destOrd="0" presId="urn:microsoft.com/office/officeart/2005/8/layout/list1"/>
    <dgm:cxn modelId="{4BF01F46-802D-4EB7-8916-CDACC7B760C6}" type="presParOf" srcId="{5B828F46-6404-4F6F-803E-BAFF907A9437}" destId="{7C4B601D-582A-4202-8B6D-342593E12D9B}" srcOrd="0" destOrd="0" presId="urn:microsoft.com/office/officeart/2005/8/layout/list1"/>
    <dgm:cxn modelId="{8606AF03-8631-4205-965D-58CCEAB0E5D1}" type="presParOf" srcId="{7C4B601D-582A-4202-8B6D-342593E12D9B}" destId="{E06F4065-5EC0-430B-9201-2C6A6E7011BF}" srcOrd="0" destOrd="0" presId="urn:microsoft.com/office/officeart/2005/8/layout/list1"/>
    <dgm:cxn modelId="{CB3F21EF-B122-43B8-816C-A230C01E6BFC}" type="presParOf" srcId="{7C4B601D-582A-4202-8B6D-342593E12D9B}" destId="{0699BD21-BA46-4187-82CF-A875C7C16FC7}" srcOrd="1" destOrd="0" presId="urn:microsoft.com/office/officeart/2005/8/layout/list1"/>
    <dgm:cxn modelId="{A5FBEC84-7024-4A8B-ACA9-8356F053E514}" type="presParOf" srcId="{5B828F46-6404-4F6F-803E-BAFF907A9437}" destId="{EBD42683-7F56-488F-A655-96BD3668C4F3}" srcOrd="1" destOrd="0" presId="urn:microsoft.com/office/officeart/2005/8/layout/list1"/>
    <dgm:cxn modelId="{4A9E1A13-D78A-4911-B1BC-AFDD804357DE}" type="presParOf" srcId="{5B828F46-6404-4F6F-803E-BAFF907A9437}" destId="{13DE7638-4041-4436-8B88-1059350A3B06}" srcOrd="2" destOrd="0" presId="urn:microsoft.com/office/officeart/2005/8/layout/list1"/>
    <dgm:cxn modelId="{F3FFBD0E-D4D2-471B-9D6E-8258519B8191}" type="presParOf" srcId="{5B828F46-6404-4F6F-803E-BAFF907A9437}" destId="{93C866B9-D645-4574-B435-32503B140332}" srcOrd="3" destOrd="0" presId="urn:microsoft.com/office/officeart/2005/8/layout/list1"/>
    <dgm:cxn modelId="{C729B679-F7E9-45C5-94BC-B3AE0F60DCCC}" type="presParOf" srcId="{5B828F46-6404-4F6F-803E-BAFF907A9437}" destId="{83D46807-F992-4A54-88DD-6BD482DB3995}" srcOrd="4" destOrd="0" presId="urn:microsoft.com/office/officeart/2005/8/layout/list1"/>
    <dgm:cxn modelId="{587F2C22-A2D3-48E6-9630-811A4A64027C}" type="presParOf" srcId="{83D46807-F992-4A54-88DD-6BD482DB3995}" destId="{72DD55D6-6130-4548-9D70-DEE3306F737C}" srcOrd="0" destOrd="0" presId="urn:microsoft.com/office/officeart/2005/8/layout/list1"/>
    <dgm:cxn modelId="{52304DB5-0F98-4F6A-AA72-5284E47D609F}" type="presParOf" srcId="{83D46807-F992-4A54-88DD-6BD482DB3995}" destId="{E5921674-42F3-4B56-A03A-A2D75B28E7C3}" srcOrd="1" destOrd="0" presId="urn:microsoft.com/office/officeart/2005/8/layout/list1"/>
    <dgm:cxn modelId="{F49C674D-B408-4A94-A352-A0B831D75A9E}" type="presParOf" srcId="{5B828F46-6404-4F6F-803E-BAFF907A9437}" destId="{568B8261-9955-41D8-8C93-8AECCCE30A33}" srcOrd="5" destOrd="0" presId="urn:microsoft.com/office/officeart/2005/8/layout/list1"/>
    <dgm:cxn modelId="{C7CD5ABE-F861-47CE-AB0F-2820349FD19B}" type="presParOf" srcId="{5B828F46-6404-4F6F-803E-BAFF907A9437}" destId="{4702D5CA-19A4-41D1-9C78-C7240C92EEF7}" srcOrd="6" destOrd="0" presId="urn:microsoft.com/office/officeart/2005/8/layout/list1"/>
    <dgm:cxn modelId="{FDA29429-D5C5-448F-9748-DCA00EFB339F}" type="presParOf" srcId="{5B828F46-6404-4F6F-803E-BAFF907A9437}" destId="{E4461852-A1E1-4DBE-9C0D-82C5D6DD2514}" srcOrd="7" destOrd="0" presId="urn:microsoft.com/office/officeart/2005/8/layout/list1"/>
    <dgm:cxn modelId="{30F83F6F-38AF-4A34-B31C-5B8F204501A8}" type="presParOf" srcId="{5B828F46-6404-4F6F-803E-BAFF907A9437}" destId="{E2F711B0-57F6-4391-93B8-896A03208E59}" srcOrd="8" destOrd="0" presId="urn:microsoft.com/office/officeart/2005/8/layout/list1"/>
    <dgm:cxn modelId="{FBE0EEE6-45E4-4EA9-896A-667C7CAB9188}" type="presParOf" srcId="{E2F711B0-57F6-4391-93B8-896A03208E59}" destId="{B3340288-2C5B-4B07-A131-8AF1F22CA9D1}" srcOrd="0" destOrd="0" presId="urn:microsoft.com/office/officeart/2005/8/layout/list1"/>
    <dgm:cxn modelId="{215A88C6-C276-4014-9C45-8FBD652CB596}" type="presParOf" srcId="{E2F711B0-57F6-4391-93B8-896A03208E59}" destId="{375801FE-2DE7-4FEA-8185-CF1E20F5A1A2}" srcOrd="1" destOrd="0" presId="urn:microsoft.com/office/officeart/2005/8/layout/list1"/>
    <dgm:cxn modelId="{572F9F64-AD56-4F1C-887E-071F5BC7E2A4}" type="presParOf" srcId="{5B828F46-6404-4F6F-803E-BAFF907A9437}" destId="{F6789CC3-3C08-4962-922B-4294E857748B}" srcOrd="9" destOrd="0" presId="urn:microsoft.com/office/officeart/2005/8/layout/list1"/>
    <dgm:cxn modelId="{8FE17646-69B4-47BD-B1CD-66F5F4875729}" type="presParOf" srcId="{5B828F46-6404-4F6F-803E-BAFF907A9437}" destId="{2CE39D8E-AA4E-4029-BA2B-F9C2DC56D8D2}" srcOrd="10" destOrd="0" presId="urn:microsoft.com/office/officeart/2005/8/layout/list1"/>
    <dgm:cxn modelId="{FB9AF764-77BF-4211-95FA-296199BE0992}" type="presParOf" srcId="{5B828F46-6404-4F6F-803E-BAFF907A9437}" destId="{D9087D43-7334-466C-A8E9-35131B86D483}" srcOrd="11" destOrd="0" presId="urn:microsoft.com/office/officeart/2005/8/layout/list1"/>
    <dgm:cxn modelId="{E0D40D57-5B27-4BAA-9490-BE1A16977156}" type="presParOf" srcId="{5B828F46-6404-4F6F-803E-BAFF907A9437}" destId="{F7603230-417D-4F15-A2B0-5DBE71FC8C47}" srcOrd="12" destOrd="0" presId="urn:microsoft.com/office/officeart/2005/8/layout/list1"/>
    <dgm:cxn modelId="{8D54D708-C260-4CE2-804B-38E5F41CF740}" type="presParOf" srcId="{F7603230-417D-4F15-A2B0-5DBE71FC8C47}" destId="{7A23D3AE-544C-480B-9B9A-D00AE5E93F38}" srcOrd="0" destOrd="0" presId="urn:microsoft.com/office/officeart/2005/8/layout/list1"/>
    <dgm:cxn modelId="{FDB4E4C6-5327-4739-8CC7-EAB2CAF53E8F}" type="presParOf" srcId="{F7603230-417D-4F15-A2B0-5DBE71FC8C47}" destId="{8BCEE93B-9C5D-4E41-B117-A08EC3BC2A2A}" srcOrd="1" destOrd="0" presId="urn:microsoft.com/office/officeart/2005/8/layout/list1"/>
    <dgm:cxn modelId="{C497FE0C-BBCF-459F-A86E-428E281A150A}" type="presParOf" srcId="{5B828F46-6404-4F6F-803E-BAFF907A9437}" destId="{6DF84B2A-C172-4FB1-87A3-83AC0D877659}" srcOrd="13" destOrd="0" presId="urn:microsoft.com/office/officeart/2005/8/layout/list1"/>
    <dgm:cxn modelId="{22D9C3C2-C093-4FBD-8EEA-036EAD2A5DB1}" type="presParOf" srcId="{5B828F46-6404-4F6F-803E-BAFF907A9437}" destId="{998F931F-F590-4F28-9E18-C4031F370676}" srcOrd="14" destOrd="0" presId="urn:microsoft.com/office/officeart/2005/8/layout/list1"/>
    <dgm:cxn modelId="{4E60552C-A082-49F6-8D96-5AE472E0DE7A}" type="presParOf" srcId="{5B828F46-6404-4F6F-803E-BAFF907A9437}" destId="{FE941C74-1CE0-451A-BFC7-B632077800AA}" srcOrd="15" destOrd="0" presId="urn:microsoft.com/office/officeart/2005/8/layout/list1"/>
    <dgm:cxn modelId="{6652C98D-D810-4E5F-A117-4511063E8080}" type="presParOf" srcId="{5B828F46-6404-4F6F-803E-BAFF907A9437}" destId="{F6571F5A-255C-4D82-9343-58B4910219F8}" srcOrd="16" destOrd="0" presId="urn:microsoft.com/office/officeart/2005/8/layout/list1"/>
    <dgm:cxn modelId="{B9C3C75B-5406-42A3-A4CC-02295EFA0E09}" type="presParOf" srcId="{F6571F5A-255C-4D82-9343-58B4910219F8}" destId="{01B5A0AF-D6F7-411C-8E42-DBD6D3D2F8FD}" srcOrd="0" destOrd="0" presId="urn:microsoft.com/office/officeart/2005/8/layout/list1"/>
    <dgm:cxn modelId="{4735BF9F-697F-4C34-9033-7FF41DB9B39C}" type="presParOf" srcId="{F6571F5A-255C-4D82-9343-58B4910219F8}" destId="{1DFCE79C-EEB7-42E2-93AD-7AF3571C7814}" srcOrd="1" destOrd="0" presId="urn:microsoft.com/office/officeart/2005/8/layout/list1"/>
    <dgm:cxn modelId="{00A41D9B-65B2-4171-B303-49327C7FEDB4}" type="presParOf" srcId="{5B828F46-6404-4F6F-803E-BAFF907A9437}" destId="{7C76B451-EDA9-4F24-9D9A-6689E5188FC1}" srcOrd="17" destOrd="0" presId="urn:microsoft.com/office/officeart/2005/8/layout/list1"/>
    <dgm:cxn modelId="{D8C176CD-F79D-4C97-BF49-05E874FE2328}" type="presParOf" srcId="{5B828F46-6404-4F6F-803E-BAFF907A9437}" destId="{CF7CFBF2-0E8E-412D-92AF-D737DC389FCF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DDE21B-15D4-4B4B-B578-C1DADBE496D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1819786-D02E-4544-A6D2-014470EC2719}">
      <dgm:prSet phldrT="[Text]"/>
      <dgm:spPr>
        <a:solidFill>
          <a:srgbClr val="FF3300"/>
        </a:solidFill>
      </dgm:spPr>
      <dgm:t>
        <a:bodyPr/>
        <a:lstStyle/>
        <a:p>
          <a:r>
            <a:rPr lang="en-US" dirty="0" smtClean="0"/>
            <a:t>     </a:t>
          </a:r>
          <a:r>
            <a:rPr lang="en-US" dirty="0" err="1" smtClean="0"/>
            <a:t>Jupyter</a:t>
          </a:r>
          <a:r>
            <a:rPr lang="en-US" dirty="0" smtClean="0"/>
            <a:t> notebook</a:t>
          </a:r>
          <a:endParaRPr lang="en-US" dirty="0"/>
        </a:p>
      </dgm:t>
    </dgm:pt>
    <dgm:pt modelId="{0FF19C4B-5671-4392-8727-733AA28626CD}" type="parTrans" cxnId="{ECA18BCF-1C8E-4B54-BD80-33A4BA100278}">
      <dgm:prSet/>
      <dgm:spPr/>
      <dgm:t>
        <a:bodyPr/>
        <a:lstStyle/>
        <a:p>
          <a:endParaRPr lang="en-US"/>
        </a:p>
      </dgm:t>
    </dgm:pt>
    <dgm:pt modelId="{15BFFA42-8664-44EA-BA34-FE2AC7F432CA}" type="sibTrans" cxnId="{ECA18BCF-1C8E-4B54-BD80-33A4BA100278}">
      <dgm:prSet/>
      <dgm:spPr/>
      <dgm:t>
        <a:bodyPr/>
        <a:lstStyle/>
        <a:p>
          <a:endParaRPr lang="en-US"/>
        </a:p>
      </dgm:t>
    </dgm:pt>
    <dgm:pt modelId="{65A3AC5D-D1EE-42CD-808A-C7448B50B44B}">
      <dgm:prSet phldrT="[Text]"/>
      <dgm:spPr/>
      <dgm:t>
        <a:bodyPr/>
        <a:lstStyle/>
        <a:p>
          <a:r>
            <a:rPr lang="en-US" dirty="0" err="1" smtClean="0"/>
            <a:t>Ngôn</a:t>
          </a:r>
          <a:r>
            <a:rPr lang="en-US" dirty="0" smtClean="0"/>
            <a:t> </a:t>
          </a:r>
          <a:r>
            <a:rPr lang="en-US" dirty="0" err="1" smtClean="0"/>
            <a:t>ngữ</a:t>
          </a:r>
          <a:r>
            <a:rPr lang="en-US" dirty="0" smtClean="0"/>
            <a:t>: Python</a:t>
          </a:r>
          <a:endParaRPr lang="en-US" dirty="0"/>
        </a:p>
      </dgm:t>
    </dgm:pt>
    <dgm:pt modelId="{7B34BD99-B7BC-4ED3-8445-D0226E048778}" type="parTrans" cxnId="{7ACF0DC6-2E8F-4918-B89E-8DAEDE7550F8}">
      <dgm:prSet/>
      <dgm:spPr/>
      <dgm:t>
        <a:bodyPr/>
        <a:lstStyle/>
        <a:p>
          <a:endParaRPr lang="en-US"/>
        </a:p>
      </dgm:t>
    </dgm:pt>
    <dgm:pt modelId="{66EFBEF4-458D-4DE9-A742-60FA1452299F}" type="sibTrans" cxnId="{7ACF0DC6-2E8F-4918-B89E-8DAEDE7550F8}">
      <dgm:prSet/>
      <dgm:spPr/>
      <dgm:t>
        <a:bodyPr/>
        <a:lstStyle/>
        <a:p>
          <a:endParaRPr lang="en-US"/>
        </a:p>
      </dgm:t>
    </dgm:pt>
    <dgm:pt modelId="{29ADF058-B490-4059-B830-F3C8704F56CA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smtClean="0"/>
            <a:t>     Android studio</a:t>
          </a:r>
          <a:endParaRPr lang="en-US" dirty="0"/>
        </a:p>
      </dgm:t>
    </dgm:pt>
    <dgm:pt modelId="{628E81E4-0F59-48DC-BC70-23083021EC26}" type="parTrans" cxnId="{B5EF39B8-7708-4752-980C-40FA9BC17AD3}">
      <dgm:prSet/>
      <dgm:spPr/>
      <dgm:t>
        <a:bodyPr/>
        <a:lstStyle/>
        <a:p>
          <a:endParaRPr lang="en-US"/>
        </a:p>
      </dgm:t>
    </dgm:pt>
    <dgm:pt modelId="{77124337-049F-4DC3-9A6C-2B7327294E7D}" type="sibTrans" cxnId="{B5EF39B8-7708-4752-980C-40FA9BC17AD3}">
      <dgm:prSet/>
      <dgm:spPr/>
      <dgm:t>
        <a:bodyPr/>
        <a:lstStyle/>
        <a:p>
          <a:endParaRPr lang="en-US"/>
        </a:p>
      </dgm:t>
    </dgm:pt>
    <dgm:pt modelId="{11D46C29-96B8-4CF5-AE13-84738FE52E3C}">
      <dgm:prSet phldrT="[Text]"/>
      <dgm:spPr/>
      <dgm:t>
        <a:bodyPr/>
        <a:lstStyle/>
        <a:p>
          <a:r>
            <a:rPr lang="en-US" dirty="0" err="1" smtClean="0"/>
            <a:t>Ngôn</a:t>
          </a:r>
          <a:r>
            <a:rPr lang="en-US" dirty="0" smtClean="0"/>
            <a:t> </a:t>
          </a:r>
          <a:r>
            <a:rPr lang="en-US" dirty="0" err="1" smtClean="0"/>
            <a:t>ngữ</a:t>
          </a:r>
          <a:r>
            <a:rPr lang="en-US" dirty="0" smtClean="0"/>
            <a:t>: Java</a:t>
          </a:r>
          <a:endParaRPr lang="en-US" dirty="0"/>
        </a:p>
      </dgm:t>
    </dgm:pt>
    <dgm:pt modelId="{17A36061-8D28-4942-8E6C-B9A01D0DD1F6}" type="parTrans" cxnId="{0E23D53B-5023-400C-91EB-56684CC8BDBA}">
      <dgm:prSet/>
      <dgm:spPr/>
      <dgm:t>
        <a:bodyPr/>
        <a:lstStyle/>
        <a:p>
          <a:endParaRPr lang="en-US"/>
        </a:p>
      </dgm:t>
    </dgm:pt>
    <dgm:pt modelId="{D102685F-B359-4681-9A66-48C42A2EB281}" type="sibTrans" cxnId="{0E23D53B-5023-400C-91EB-56684CC8BDBA}">
      <dgm:prSet/>
      <dgm:spPr/>
      <dgm:t>
        <a:bodyPr/>
        <a:lstStyle/>
        <a:p>
          <a:endParaRPr lang="en-US"/>
        </a:p>
      </dgm:t>
    </dgm:pt>
    <dgm:pt modelId="{4CDD3FAF-466C-4003-8632-6397521092F9}" type="pres">
      <dgm:prSet presAssocID="{D0DDE21B-15D4-4B4B-B578-C1DADBE496D6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853B9474-7B40-4A66-8FFC-B96D38D30F58}" type="pres">
      <dgm:prSet presAssocID="{F1819786-D02E-4544-A6D2-014470EC2719}" presName="parentText" presStyleLbl="node1" presStyleIdx="0" presStyleCnt="2" custLinFactNeighborY="-3500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3DC1DC-10A1-4B90-8EEB-A1123FB6EE84}" type="pres">
      <dgm:prSet presAssocID="{F1819786-D02E-4544-A6D2-014470EC2719}" presName="childText" presStyleLbl="revTx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9329280-A6F3-4C25-9F96-15DD56619CAB}" type="pres">
      <dgm:prSet presAssocID="{29ADF058-B490-4059-B830-F3C8704F56CA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4DF82E4-80C8-4139-8387-35A5B26DBD2E}" type="pres">
      <dgm:prSet presAssocID="{29ADF058-B490-4059-B830-F3C8704F56CA}" presName="childText" presStyleLbl="revTx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E23D53B-5023-400C-91EB-56684CC8BDBA}" srcId="{29ADF058-B490-4059-B830-F3C8704F56CA}" destId="{11D46C29-96B8-4CF5-AE13-84738FE52E3C}" srcOrd="0" destOrd="0" parTransId="{17A36061-8D28-4942-8E6C-B9A01D0DD1F6}" sibTransId="{D102685F-B359-4681-9A66-48C42A2EB281}"/>
    <dgm:cxn modelId="{673F41AE-BCC0-48D1-9445-532E75756172}" type="presOf" srcId="{29ADF058-B490-4059-B830-F3C8704F56CA}" destId="{99329280-A6F3-4C25-9F96-15DD56619CAB}" srcOrd="0" destOrd="0" presId="urn:microsoft.com/office/officeart/2005/8/layout/vList2"/>
    <dgm:cxn modelId="{7ACF0DC6-2E8F-4918-B89E-8DAEDE7550F8}" srcId="{F1819786-D02E-4544-A6D2-014470EC2719}" destId="{65A3AC5D-D1EE-42CD-808A-C7448B50B44B}" srcOrd="0" destOrd="0" parTransId="{7B34BD99-B7BC-4ED3-8445-D0226E048778}" sibTransId="{66EFBEF4-458D-4DE9-A742-60FA1452299F}"/>
    <dgm:cxn modelId="{08272135-FB9D-46AC-A21E-972C50E1A77F}" type="presOf" srcId="{D0DDE21B-15D4-4B4B-B578-C1DADBE496D6}" destId="{4CDD3FAF-466C-4003-8632-6397521092F9}" srcOrd="0" destOrd="0" presId="urn:microsoft.com/office/officeart/2005/8/layout/vList2"/>
    <dgm:cxn modelId="{B5EF39B8-7708-4752-980C-40FA9BC17AD3}" srcId="{D0DDE21B-15D4-4B4B-B578-C1DADBE496D6}" destId="{29ADF058-B490-4059-B830-F3C8704F56CA}" srcOrd="1" destOrd="0" parTransId="{628E81E4-0F59-48DC-BC70-23083021EC26}" sibTransId="{77124337-049F-4DC3-9A6C-2B7327294E7D}"/>
    <dgm:cxn modelId="{1352EEAC-EFED-4121-936E-F2B064957D9C}" type="presOf" srcId="{11D46C29-96B8-4CF5-AE13-84738FE52E3C}" destId="{34DF82E4-80C8-4139-8387-35A5B26DBD2E}" srcOrd="0" destOrd="0" presId="urn:microsoft.com/office/officeart/2005/8/layout/vList2"/>
    <dgm:cxn modelId="{ECA18BCF-1C8E-4B54-BD80-33A4BA100278}" srcId="{D0DDE21B-15D4-4B4B-B578-C1DADBE496D6}" destId="{F1819786-D02E-4544-A6D2-014470EC2719}" srcOrd="0" destOrd="0" parTransId="{0FF19C4B-5671-4392-8727-733AA28626CD}" sibTransId="{15BFFA42-8664-44EA-BA34-FE2AC7F432CA}"/>
    <dgm:cxn modelId="{1E0D46C9-5E8A-400D-BFB0-65C8F7048F01}" type="presOf" srcId="{F1819786-D02E-4544-A6D2-014470EC2719}" destId="{853B9474-7B40-4A66-8FFC-B96D38D30F58}" srcOrd="0" destOrd="0" presId="urn:microsoft.com/office/officeart/2005/8/layout/vList2"/>
    <dgm:cxn modelId="{7E9B3069-CC76-4254-AF5B-167D931D12ED}" type="presOf" srcId="{65A3AC5D-D1EE-42CD-808A-C7448B50B44B}" destId="{A73DC1DC-10A1-4B90-8EEB-A1123FB6EE84}" srcOrd="0" destOrd="0" presId="urn:microsoft.com/office/officeart/2005/8/layout/vList2"/>
    <dgm:cxn modelId="{3C0D424F-B907-4E1F-A6FC-E0F736BABF97}" type="presParOf" srcId="{4CDD3FAF-466C-4003-8632-6397521092F9}" destId="{853B9474-7B40-4A66-8FFC-B96D38D30F58}" srcOrd="0" destOrd="0" presId="urn:microsoft.com/office/officeart/2005/8/layout/vList2"/>
    <dgm:cxn modelId="{862F1432-4C5C-4ED9-A077-29F259E1320E}" type="presParOf" srcId="{4CDD3FAF-466C-4003-8632-6397521092F9}" destId="{A73DC1DC-10A1-4B90-8EEB-A1123FB6EE84}" srcOrd="1" destOrd="0" presId="urn:microsoft.com/office/officeart/2005/8/layout/vList2"/>
    <dgm:cxn modelId="{3A0C2521-2D68-475D-984D-75F4B83FB489}" type="presParOf" srcId="{4CDD3FAF-466C-4003-8632-6397521092F9}" destId="{99329280-A6F3-4C25-9F96-15DD56619CAB}" srcOrd="2" destOrd="0" presId="urn:microsoft.com/office/officeart/2005/8/layout/vList2"/>
    <dgm:cxn modelId="{E8AA0A10-9811-468A-A262-2C342FBB96F3}" type="presParOf" srcId="{4CDD3FAF-466C-4003-8632-6397521092F9}" destId="{34DF82E4-80C8-4139-8387-35A5B26DBD2E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EBC56C8-E1DE-423D-8630-BDC2C3922BB9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9E5874E-D2EA-423D-B65E-FF81746A2E6B}">
      <dgm:prSet phldrT="[Text]"/>
      <dgm:spPr>
        <a:solidFill>
          <a:srgbClr val="FFC000"/>
        </a:solidFill>
      </dgm:spPr>
      <dgm:t>
        <a:bodyPr/>
        <a:lstStyle/>
        <a:p>
          <a:r>
            <a:rPr lang="en-US" dirty="0" smtClean="0"/>
            <a:t>1. </a:t>
          </a:r>
          <a:r>
            <a:rPr lang="en-US" dirty="0" err="1" smtClean="0"/>
            <a:t>Tại</a:t>
          </a:r>
          <a:r>
            <a:rPr lang="en-US" dirty="0" smtClean="0"/>
            <a:t> </a:t>
          </a:r>
          <a:r>
            <a:rPr lang="en-US" dirty="0" err="1" smtClean="0"/>
            <a:t>sao</a:t>
          </a:r>
          <a:r>
            <a:rPr lang="en-US" dirty="0" smtClean="0"/>
            <a:t> </a:t>
          </a:r>
          <a:r>
            <a:rPr lang="en-US" dirty="0" err="1" smtClean="0"/>
            <a:t>cần</a:t>
          </a:r>
          <a:r>
            <a:rPr lang="en-US" dirty="0" smtClean="0"/>
            <a:t> CNN</a:t>
          </a:r>
          <a:endParaRPr lang="en-US" dirty="0"/>
        </a:p>
      </dgm:t>
    </dgm:pt>
    <dgm:pt modelId="{895B394B-1554-46F7-890A-2C5B84C8147F}" type="parTrans" cxnId="{EAD58323-3D13-46BB-BC28-B5C49A11679A}">
      <dgm:prSet/>
      <dgm:spPr/>
      <dgm:t>
        <a:bodyPr/>
        <a:lstStyle/>
        <a:p>
          <a:endParaRPr lang="en-US"/>
        </a:p>
      </dgm:t>
    </dgm:pt>
    <dgm:pt modelId="{A402528E-D35B-4BE4-9959-F9B0728D2893}" type="sibTrans" cxnId="{EAD58323-3D13-46BB-BC28-B5C49A11679A}">
      <dgm:prSet/>
      <dgm:spPr/>
      <dgm:t>
        <a:bodyPr/>
        <a:lstStyle/>
        <a:p>
          <a:endParaRPr lang="en-US"/>
        </a:p>
      </dgm:t>
    </dgm:pt>
    <dgm:pt modelId="{1915D2C3-DFD5-4F3F-BA5D-02BF2618B788}">
      <dgm:prSet phldrT="[Text]"/>
      <dgm:spPr>
        <a:solidFill>
          <a:srgbClr val="00B0F0"/>
        </a:solidFill>
      </dgm:spPr>
      <dgm:t>
        <a:bodyPr/>
        <a:lstStyle/>
        <a:p>
          <a:r>
            <a:rPr lang="en-US" dirty="0" smtClean="0"/>
            <a:t>2. </a:t>
          </a:r>
          <a:r>
            <a:rPr lang="en-US" dirty="0" err="1" smtClean="0"/>
            <a:t>Tích</a:t>
          </a:r>
          <a:r>
            <a:rPr lang="en-US" dirty="0" smtClean="0"/>
            <a:t> </a:t>
          </a:r>
          <a:r>
            <a:rPr lang="en-US" dirty="0" err="1" smtClean="0"/>
            <a:t>chập</a:t>
          </a:r>
          <a:endParaRPr lang="en-US" dirty="0"/>
        </a:p>
      </dgm:t>
    </dgm:pt>
    <dgm:pt modelId="{63721180-5F25-48A5-A4C3-D0A08D3E62A5}" type="parTrans" cxnId="{3BDF579F-D913-4C4A-A3CA-F6313568738A}">
      <dgm:prSet/>
      <dgm:spPr/>
      <dgm:t>
        <a:bodyPr/>
        <a:lstStyle/>
        <a:p>
          <a:endParaRPr lang="en-US"/>
        </a:p>
      </dgm:t>
    </dgm:pt>
    <dgm:pt modelId="{FADF6DE4-22A3-4432-A433-7EF1A0908D94}" type="sibTrans" cxnId="{3BDF579F-D913-4C4A-A3CA-F6313568738A}">
      <dgm:prSet/>
      <dgm:spPr/>
      <dgm:t>
        <a:bodyPr/>
        <a:lstStyle/>
        <a:p>
          <a:endParaRPr lang="en-US"/>
        </a:p>
      </dgm:t>
    </dgm:pt>
    <dgm:pt modelId="{BC6CA0AD-3409-4E2B-8D32-AD56B803BC17}">
      <dgm:prSet phldrT="[Text]"/>
      <dgm:spPr>
        <a:solidFill>
          <a:srgbClr val="FF0000"/>
        </a:solidFill>
      </dgm:spPr>
      <dgm:t>
        <a:bodyPr/>
        <a:lstStyle/>
        <a:p>
          <a:r>
            <a:rPr lang="en-US" dirty="0" smtClean="0"/>
            <a:t>3. </a:t>
          </a:r>
          <a:r>
            <a:rPr lang="en-US" dirty="0" err="1" smtClean="0"/>
            <a:t>Mô</a:t>
          </a:r>
          <a:r>
            <a:rPr lang="en-US" dirty="0" smtClean="0"/>
            <a:t> </a:t>
          </a:r>
          <a:r>
            <a:rPr lang="en-US" dirty="0" err="1" smtClean="0"/>
            <a:t>hình</a:t>
          </a:r>
          <a:r>
            <a:rPr lang="en-US" dirty="0" smtClean="0"/>
            <a:t> Lenet5</a:t>
          </a:r>
          <a:endParaRPr lang="en-US" dirty="0"/>
        </a:p>
      </dgm:t>
    </dgm:pt>
    <dgm:pt modelId="{8C8BB67C-1608-4C1B-A8CF-567CD569373A}" type="parTrans" cxnId="{FBE5D518-C773-4340-9544-3DFE903370A6}">
      <dgm:prSet/>
      <dgm:spPr/>
      <dgm:t>
        <a:bodyPr/>
        <a:lstStyle/>
        <a:p>
          <a:endParaRPr lang="en-US"/>
        </a:p>
      </dgm:t>
    </dgm:pt>
    <dgm:pt modelId="{84B869D9-1BA0-4D40-8C51-8C751F4F5652}" type="sibTrans" cxnId="{FBE5D518-C773-4340-9544-3DFE903370A6}">
      <dgm:prSet/>
      <dgm:spPr/>
      <dgm:t>
        <a:bodyPr/>
        <a:lstStyle/>
        <a:p>
          <a:endParaRPr lang="en-US"/>
        </a:p>
      </dgm:t>
    </dgm:pt>
    <dgm:pt modelId="{D6FE4169-414B-486C-A0D5-74B9B335F90C}" type="pres">
      <dgm:prSet presAssocID="{1EBC56C8-E1DE-423D-8630-BDC2C3922BB9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9AA417CD-5538-459A-BEA6-657563BCCBB1}" type="pres">
      <dgm:prSet presAssocID="{1EBC56C8-E1DE-423D-8630-BDC2C3922BB9}" presName="Name1" presStyleCnt="0"/>
      <dgm:spPr/>
    </dgm:pt>
    <dgm:pt modelId="{65CE5337-1FD0-4317-87DD-DD18ACE5A679}" type="pres">
      <dgm:prSet presAssocID="{1EBC56C8-E1DE-423D-8630-BDC2C3922BB9}" presName="cycle" presStyleCnt="0"/>
      <dgm:spPr/>
    </dgm:pt>
    <dgm:pt modelId="{885B2035-7B48-4892-9EF0-84D6B0131FF3}" type="pres">
      <dgm:prSet presAssocID="{1EBC56C8-E1DE-423D-8630-BDC2C3922BB9}" presName="srcNode" presStyleLbl="node1" presStyleIdx="0" presStyleCnt="3"/>
      <dgm:spPr/>
    </dgm:pt>
    <dgm:pt modelId="{A90E56F1-7ECD-4C62-828B-7BEC95E1ED9C}" type="pres">
      <dgm:prSet presAssocID="{1EBC56C8-E1DE-423D-8630-BDC2C3922BB9}" presName="conn" presStyleLbl="parChTrans1D2" presStyleIdx="0" presStyleCnt="1"/>
      <dgm:spPr/>
      <dgm:t>
        <a:bodyPr/>
        <a:lstStyle/>
        <a:p>
          <a:endParaRPr lang="en-US"/>
        </a:p>
      </dgm:t>
    </dgm:pt>
    <dgm:pt modelId="{571CA758-351B-444C-A0F2-2EE8E50901AF}" type="pres">
      <dgm:prSet presAssocID="{1EBC56C8-E1DE-423D-8630-BDC2C3922BB9}" presName="extraNode" presStyleLbl="node1" presStyleIdx="0" presStyleCnt="3"/>
      <dgm:spPr/>
    </dgm:pt>
    <dgm:pt modelId="{5D1D7F86-3436-4BC7-8260-10406F6C56A5}" type="pres">
      <dgm:prSet presAssocID="{1EBC56C8-E1DE-423D-8630-BDC2C3922BB9}" presName="dstNode" presStyleLbl="node1" presStyleIdx="0" presStyleCnt="3"/>
      <dgm:spPr/>
    </dgm:pt>
    <dgm:pt modelId="{E080F855-E764-4611-91A1-32AFEE69F164}" type="pres">
      <dgm:prSet presAssocID="{99E5874E-D2EA-423D-B65E-FF81746A2E6B}" presName="text_1" presStyleLbl="node1" presStyleIdx="0" presStyleCnt="3" custLinFactNeighborX="815" custLinFactNeighborY="-116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812DB57-3D90-4873-A7F3-F549F092440F}" type="pres">
      <dgm:prSet presAssocID="{99E5874E-D2EA-423D-B65E-FF81746A2E6B}" presName="accent_1" presStyleCnt="0"/>
      <dgm:spPr/>
    </dgm:pt>
    <dgm:pt modelId="{5CD9A747-557E-49A9-ABAE-334690233E80}" type="pres">
      <dgm:prSet presAssocID="{99E5874E-D2EA-423D-B65E-FF81746A2E6B}" presName="accentRepeatNode" presStyleLbl="solidFgAcc1" presStyleIdx="0" presStyleCnt="3"/>
      <dgm:spPr/>
    </dgm:pt>
    <dgm:pt modelId="{D8C6EA46-9881-4631-A05B-F733EA79F677}" type="pres">
      <dgm:prSet presAssocID="{1915D2C3-DFD5-4F3F-BA5D-02BF2618B788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2C4D51-6AB6-4763-BD2C-8DE83CEAE367}" type="pres">
      <dgm:prSet presAssocID="{1915D2C3-DFD5-4F3F-BA5D-02BF2618B788}" presName="accent_2" presStyleCnt="0"/>
      <dgm:spPr/>
    </dgm:pt>
    <dgm:pt modelId="{5B3A9420-E17F-45CD-81AE-71818B20DED1}" type="pres">
      <dgm:prSet presAssocID="{1915D2C3-DFD5-4F3F-BA5D-02BF2618B788}" presName="accentRepeatNode" presStyleLbl="solidFgAcc1" presStyleIdx="1" presStyleCnt="3"/>
      <dgm:spPr/>
    </dgm:pt>
    <dgm:pt modelId="{8AE2EA7A-D6E4-445A-A742-1BCA7C32DE16}" type="pres">
      <dgm:prSet presAssocID="{BC6CA0AD-3409-4E2B-8D32-AD56B803BC17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0BFFE5C-C92F-478D-8847-C8EF33FF8E3B}" type="pres">
      <dgm:prSet presAssocID="{BC6CA0AD-3409-4E2B-8D32-AD56B803BC17}" presName="accent_3" presStyleCnt="0"/>
      <dgm:spPr/>
    </dgm:pt>
    <dgm:pt modelId="{6F6150C6-37AA-4775-B117-A86C7C4E4F60}" type="pres">
      <dgm:prSet presAssocID="{BC6CA0AD-3409-4E2B-8D32-AD56B803BC17}" presName="accentRepeatNode" presStyleLbl="solidFgAcc1" presStyleIdx="2" presStyleCnt="3"/>
      <dgm:spPr/>
    </dgm:pt>
  </dgm:ptLst>
  <dgm:cxnLst>
    <dgm:cxn modelId="{EAD58323-3D13-46BB-BC28-B5C49A11679A}" srcId="{1EBC56C8-E1DE-423D-8630-BDC2C3922BB9}" destId="{99E5874E-D2EA-423D-B65E-FF81746A2E6B}" srcOrd="0" destOrd="0" parTransId="{895B394B-1554-46F7-890A-2C5B84C8147F}" sibTransId="{A402528E-D35B-4BE4-9959-F9B0728D2893}"/>
    <dgm:cxn modelId="{CFC0299B-A44E-412F-AFDD-E83981A55696}" type="presOf" srcId="{1915D2C3-DFD5-4F3F-BA5D-02BF2618B788}" destId="{D8C6EA46-9881-4631-A05B-F733EA79F677}" srcOrd="0" destOrd="0" presId="urn:microsoft.com/office/officeart/2008/layout/VerticalCurvedList"/>
    <dgm:cxn modelId="{0BF1CC8B-E6DF-499B-866F-05809082B2BF}" type="presOf" srcId="{1EBC56C8-E1DE-423D-8630-BDC2C3922BB9}" destId="{D6FE4169-414B-486C-A0D5-74B9B335F90C}" srcOrd="0" destOrd="0" presId="urn:microsoft.com/office/officeart/2008/layout/VerticalCurvedList"/>
    <dgm:cxn modelId="{0C365B48-0B99-45B6-AA83-7B78F15F5549}" type="presOf" srcId="{99E5874E-D2EA-423D-B65E-FF81746A2E6B}" destId="{E080F855-E764-4611-91A1-32AFEE69F164}" srcOrd="0" destOrd="0" presId="urn:microsoft.com/office/officeart/2008/layout/VerticalCurvedList"/>
    <dgm:cxn modelId="{FBE5D518-C773-4340-9544-3DFE903370A6}" srcId="{1EBC56C8-E1DE-423D-8630-BDC2C3922BB9}" destId="{BC6CA0AD-3409-4E2B-8D32-AD56B803BC17}" srcOrd="2" destOrd="0" parTransId="{8C8BB67C-1608-4C1B-A8CF-567CD569373A}" sibTransId="{84B869D9-1BA0-4D40-8C51-8C751F4F5652}"/>
    <dgm:cxn modelId="{426F7EE1-FD50-4AB5-98B9-DEC420C1E261}" type="presOf" srcId="{A402528E-D35B-4BE4-9959-F9B0728D2893}" destId="{A90E56F1-7ECD-4C62-828B-7BEC95E1ED9C}" srcOrd="0" destOrd="0" presId="urn:microsoft.com/office/officeart/2008/layout/VerticalCurvedList"/>
    <dgm:cxn modelId="{3BDF579F-D913-4C4A-A3CA-F6313568738A}" srcId="{1EBC56C8-E1DE-423D-8630-BDC2C3922BB9}" destId="{1915D2C3-DFD5-4F3F-BA5D-02BF2618B788}" srcOrd="1" destOrd="0" parTransId="{63721180-5F25-48A5-A4C3-D0A08D3E62A5}" sibTransId="{FADF6DE4-22A3-4432-A433-7EF1A0908D94}"/>
    <dgm:cxn modelId="{96261FBA-F177-49A1-B857-51FF2E9FE105}" type="presOf" srcId="{BC6CA0AD-3409-4E2B-8D32-AD56B803BC17}" destId="{8AE2EA7A-D6E4-445A-A742-1BCA7C32DE16}" srcOrd="0" destOrd="0" presId="urn:microsoft.com/office/officeart/2008/layout/VerticalCurvedList"/>
    <dgm:cxn modelId="{51E5A99E-5391-46F2-BCA9-DFDC241E601A}" type="presParOf" srcId="{D6FE4169-414B-486C-A0D5-74B9B335F90C}" destId="{9AA417CD-5538-459A-BEA6-657563BCCBB1}" srcOrd="0" destOrd="0" presId="urn:microsoft.com/office/officeart/2008/layout/VerticalCurvedList"/>
    <dgm:cxn modelId="{50D44C87-70A3-4B17-A68F-7A32E9534E96}" type="presParOf" srcId="{9AA417CD-5538-459A-BEA6-657563BCCBB1}" destId="{65CE5337-1FD0-4317-87DD-DD18ACE5A679}" srcOrd="0" destOrd="0" presId="urn:microsoft.com/office/officeart/2008/layout/VerticalCurvedList"/>
    <dgm:cxn modelId="{3CF1CE7A-316C-4336-8EFD-4E2F5D3C24DE}" type="presParOf" srcId="{65CE5337-1FD0-4317-87DD-DD18ACE5A679}" destId="{885B2035-7B48-4892-9EF0-84D6B0131FF3}" srcOrd="0" destOrd="0" presId="urn:microsoft.com/office/officeart/2008/layout/VerticalCurvedList"/>
    <dgm:cxn modelId="{E75BBBA0-D6B8-4D84-8956-43694DF2ACF3}" type="presParOf" srcId="{65CE5337-1FD0-4317-87DD-DD18ACE5A679}" destId="{A90E56F1-7ECD-4C62-828B-7BEC95E1ED9C}" srcOrd="1" destOrd="0" presId="urn:microsoft.com/office/officeart/2008/layout/VerticalCurvedList"/>
    <dgm:cxn modelId="{EA139EEB-4A73-4D9C-A7C4-65B1573885B1}" type="presParOf" srcId="{65CE5337-1FD0-4317-87DD-DD18ACE5A679}" destId="{571CA758-351B-444C-A0F2-2EE8E50901AF}" srcOrd="2" destOrd="0" presId="urn:microsoft.com/office/officeart/2008/layout/VerticalCurvedList"/>
    <dgm:cxn modelId="{C9201D94-D960-43F8-A02B-52E6316B4B0B}" type="presParOf" srcId="{65CE5337-1FD0-4317-87DD-DD18ACE5A679}" destId="{5D1D7F86-3436-4BC7-8260-10406F6C56A5}" srcOrd="3" destOrd="0" presId="urn:microsoft.com/office/officeart/2008/layout/VerticalCurvedList"/>
    <dgm:cxn modelId="{4C7E10FA-BF2D-48CA-8D19-1DF396D7C623}" type="presParOf" srcId="{9AA417CD-5538-459A-BEA6-657563BCCBB1}" destId="{E080F855-E764-4611-91A1-32AFEE69F164}" srcOrd="1" destOrd="0" presId="urn:microsoft.com/office/officeart/2008/layout/VerticalCurvedList"/>
    <dgm:cxn modelId="{A1DFD580-3607-4C12-8334-234261FB0829}" type="presParOf" srcId="{9AA417CD-5538-459A-BEA6-657563BCCBB1}" destId="{C812DB57-3D90-4873-A7F3-F549F092440F}" srcOrd="2" destOrd="0" presId="urn:microsoft.com/office/officeart/2008/layout/VerticalCurvedList"/>
    <dgm:cxn modelId="{9704947D-3155-4F42-9D3D-62C52F470E04}" type="presParOf" srcId="{C812DB57-3D90-4873-A7F3-F549F092440F}" destId="{5CD9A747-557E-49A9-ABAE-334690233E80}" srcOrd="0" destOrd="0" presId="urn:microsoft.com/office/officeart/2008/layout/VerticalCurvedList"/>
    <dgm:cxn modelId="{A99A17C1-663E-4673-8D7C-E4A293A1EEB8}" type="presParOf" srcId="{9AA417CD-5538-459A-BEA6-657563BCCBB1}" destId="{D8C6EA46-9881-4631-A05B-F733EA79F677}" srcOrd="3" destOrd="0" presId="urn:microsoft.com/office/officeart/2008/layout/VerticalCurvedList"/>
    <dgm:cxn modelId="{C516E509-6288-4060-B513-BB51C23669DD}" type="presParOf" srcId="{9AA417CD-5538-459A-BEA6-657563BCCBB1}" destId="{632C4D51-6AB6-4763-BD2C-8DE83CEAE367}" srcOrd="4" destOrd="0" presId="urn:microsoft.com/office/officeart/2008/layout/VerticalCurvedList"/>
    <dgm:cxn modelId="{460FE0F9-5565-4ACA-8860-BD9BE477EC31}" type="presParOf" srcId="{632C4D51-6AB6-4763-BD2C-8DE83CEAE367}" destId="{5B3A9420-E17F-45CD-81AE-71818B20DED1}" srcOrd="0" destOrd="0" presId="urn:microsoft.com/office/officeart/2008/layout/VerticalCurvedList"/>
    <dgm:cxn modelId="{B31E0B91-4D39-490C-82DE-F143DE8B5578}" type="presParOf" srcId="{9AA417CD-5538-459A-BEA6-657563BCCBB1}" destId="{8AE2EA7A-D6E4-445A-A742-1BCA7C32DE16}" srcOrd="5" destOrd="0" presId="urn:microsoft.com/office/officeart/2008/layout/VerticalCurvedList"/>
    <dgm:cxn modelId="{E840C755-1AC1-4D85-B85E-26474FCA6B34}" type="presParOf" srcId="{9AA417CD-5538-459A-BEA6-657563BCCBB1}" destId="{40BFFE5C-C92F-478D-8847-C8EF33FF8E3B}" srcOrd="6" destOrd="0" presId="urn:microsoft.com/office/officeart/2008/layout/VerticalCurvedList"/>
    <dgm:cxn modelId="{03ACCDE9-3F30-4487-8005-FF41E29F427C}" type="presParOf" srcId="{40BFFE5C-C92F-478D-8847-C8EF33FF8E3B}" destId="{6F6150C6-37AA-4775-B117-A86C7C4E4F6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DE7638-4041-4436-8B88-1059350A3B06}">
      <dsp:nvSpPr>
        <dsp:cNvPr id="0" name=""/>
        <dsp:cNvSpPr/>
      </dsp:nvSpPr>
      <dsp:spPr>
        <a:xfrm>
          <a:off x="0" y="305079"/>
          <a:ext cx="60960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99BD21-BA46-4187-82CF-A875C7C16FC7}">
      <dsp:nvSpPr>
        <dsp:cNvPr id="0" name=""/>
        <dsp:cNvSpPr/>
      </dsp:nvSpPr>
      <dsp:spPr>
        <a:xfrm>
          <a:off x="304800" y="13623"/>
          <a:ext cx="4267200" cy="531360"/>
        </a:xfrm>
        <a:prstGeom prst="roundRect">
          <a:avLst/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Lý</a:t>
          </a:r>
          <a:r>
            <a:rPr lang="en-US" sz="1800" kern="1200" dirty="0" smtClean="0"/>
            <a:t> do </a:t>
          </a:r>
          <a:r>
            <a:rPr lang="en-US" sz="1800" kern="1200" dirty="0" err="1" smtClean="0"/>
            <a:t>chọn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đề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tài</a:t>
          </a:r>
          <a:endParaRPr lang="en-US" sz="1800" kern="1200" dirty="0"/>
        </a:p>
      </dsp:txBody>
      <dsp:txXfrm>
        <a:off x="330739" y="39562"/>
        <a:ext cx="4215322" cy="479482"/>
      </dsp:txXfrm>
    </dsp:sp>
    <dsp:sp modelId="{4702D5CA-19A4-41D1-9C78-C7240C92EEF7}">
      <dsp:nvSpPr>
        <dsp:cNvPr id="0" name=""/>
        <dsp:cNvSpPr/>
      </dsp:nvSpPr>
      <dsp:spPr>
        <a:xfrm>
          <a:off x="0" y="1121559"/>
          <a:ext cx="60960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921674-42F3-4B56-A03A-A2D75B28E7C3}">
      <dsp:nvSpPr>
        <dsp:cNvPr id="0" name=""/>
        <dsp:cNvSpPr/>
      </dsp:nvSpPr>
      <dsp:spPr>
        <a:xfrm>
          <a:off x="304800" y="855879"/>
          <a:ext cx="4267200" cy="531360"/>
        </a:xfrm>
        <a:prstGeom prst="roundRect">
          <a:avLst/>
        </a:prstGeom>
        <a:solidFill>
          <a:srgbClr val="7030A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Công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cụ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và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ngôn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ngữ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sử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dụng</a:t>
          </a:r>
          <a:endParaRPr lang="en-US" sz="1800" kern="1200" dirty="0"/>
        </a:p>
      </dsp:txBody>
      <dsp:txXfrm>
        <a:off x="330739" y="881818"/>
        <a:ext cx="4215322" cy="479482"/>
      </dsp:txXfrm>
    </dsp:sp>
    <dsp:sp modelId="{2CE39D8E-AA4E-4029-BA2B-F9C2DC56D8D2}">
      <dsp:nvSpPr>
        <dsp:cNvPr id="0" name=""/>
        <dsp:cNvSpPr/>
      </dsp:nvSpPr>
      <dsp:spPr>
        <a:xfrm>
          <a:off x="0" y="1938039"/>
          <a:ext cx="60960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5801FE-2DE7-4FEA-8185-CF1E20F5A1A2}">
      <dsp:nvSpPr>
        <dsp:cNvPr id="0" name=""/>
        <dsp:cNvSpPr/>
      </dsp:nvSpPr>
      <dsp:spPr>
        <a:xfrm>
          <a:off x="304800" y="1672359"/>
          <a:ext cx="4267200" cy="531360"/>
        </a:xfrm>
        <a:prstGeom prst="roundRect">
          <a:avLst/>
        </a:prstGeom>
        <a:solidFill>
          <a:srgbClr val="FF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Giới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thiệu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hệ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thống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nhận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dạng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kí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tự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sử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dụng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mô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hình</a:t>
          </a:r>
          <a:r>
            <a:rPr lang="en-US" sz="1800" kern="1200" dirty="0" smtClean="0"/>
            <a:t> CNN </a:t>
          </a:r>
          <a:r>
            <a:rPr lang="en-US" sz="1800" kern="1200" dirty="0" err="1" smtClean="0"/>
            <a:t>Lenet</a:t>
          </a:r>
          <a:r>
            <a:rPr lang="en-US" sz="1800" kern="1200" dirty="0" smtClean="0"/>
            <a:t> 5</a:t>
          </a:r>
          <a:endParaRPr lang="en-US" sz="1800" kern="1200" dirty="0"/>
        </a:p>
      </dsp:txBody>
      <dsp:txXfrm>
        <a:off x="330739" y="1698298"/>
        <a:ext cx="4215322" cy="479482"/>
      </dsp:txXfrm>
    </dsp:sp>
    <dsp:sp modelId="{998F931F-F590-4F28-9E18-C4031F370676}">
      <dsp:nvSpPr>
        <dsp:cNvPr id="0" name=""/>
        <dsp:cNvSpPr/>
      </dsp:nvSpPr>
      <dsp:spPr>
        <a:xfrm>
          <a:off x="0" y="2754520"/>
          <a:ext cx="60960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CEE93B-9C5D-4E41-B117-A08EC3BC2A2A}">
      <dsp:nvSpPr>
        <dsp:cNvPr id="0" name=""/>
        <dsp:cNvSpPr/>
      </dsp:nvSpPr>
      <dsp:spPr>
        <a:xfrm>
          <a:off x="304800" y="2488840"/>
          <a:ext cx="4267200" cy="531360"/>
        </a:xfrm>
        <a:prstGeom prst="roundRect">
          <a:avLst/>
        </a:prstGeom>
        <a:solidFill>
          <a:srgbClr val="92D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err="1" smtClean="0"/>
            <a:t>Kết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luận</a:t>
          </a:r>
          <a:r>
            <a:rPr lang="en-US" sz="1800" kern="1200" dirty="0" smtClean="0"/>
            <a:t> &amp; </a:t>
          </a:r>
          <a:r>
            <a:rPr lang="en-US" sz="1800" kern="1200" dirty="0" err="1" smtClean="0"/>
            <a:t>Hướng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phát</a:t>
          </a:r>
          <a:r>
            <a:rPr lang="en-US" sz="1800" kern="1200" dirty="0" smtClean="0"/>
            <a:t> </a:t>
          </a:r>
          <a:r>
            <a:rPr lang="en-US" sz="1800" kern="1200" dirty="0" err="1" smtClean="0"/>
            <a:t>triển</a:t>
          </a:r>
          <a:endParaRPr lang="en-US" sz="1800" kern="1200" dirty="0"/>
        </a:p>
      </dsp:txBody>
      <dsp:txXfrm>
        <a:off x="330739" y="2514779"/>
        <a:ext cx="4215322" cy="479482"/>
      </dsp:txXfrm>
    </dsp:sp>
    <dsp:sp modelId="{CF7CFBF2-0E8E-412D-92AF-D737DC389FCF}">
      <dsp:nvSpPr>
        <dsp:cNvPr id="0" name=""/>
        <dsp:cNvSpPr/>
      </dsp:nvSpPr>
      <dsp:spPr>
        <a:xfrm>
          <a:off x="0" y="3571000"/>
          <a:ext cx="6096000" cy="453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DFCE79C-EEB7-42E2-93AD-7AF3571C7814}">
      <dsp:nvSpPr>
        <dsp:cNvPr id="0" name=""/>
        <dsp:cNvSpPr/>
      </dsp:nvSpPr>
      <dsp:spPr>
        <a:xfrm>
          <a:off x="304800" y="3305320"/>
          <a:ext cx="4267200" cy="531360"/>
        </a:xfrm>
        <a:prstGeom prst="roundRect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/>
            <a:t>Demo</a:t>
          </a:r>
          <a:endParaRPr lang="en-US" sz="1800" kern="1200" dirty="0"/>
        </a:p>
      </dsp:txBody>
      <dsp:txXfrm>
        <a:off x="330739" y="3331259"/>
        <a:ext cx="4215322" cy="4794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3B9474-7B40-4A66-8FFC-B96D38D30F58}">
      <dsp:nvSpPr>
        <dsp:cNvPr id="0" name=""/>
        <dsp:cNvSpPr/>
      </dsp:nvSpPr>
      <dsp:spPr>
        <a:xfrm>
          <a:off x="0" y="86099"/>
          <a:ext cx="6096000" cy="1123199"/>
        </a:xfrm>
        <a:prstGeom prst="roundRect">
          <a:avLst/>
        </a:prstGeom>
        <a:solidFill>
          <a:srgbClr val="FF33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lvl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     </a:t>
          </a:r>
          <a:r>
            <a:rPr lang="en-US" sz="4800" kern="1200" dirty="0" err="1" smtClean="0"/>
            <a:t>Jupyter</a:t>
          </a:r>
          <a:r>
            <a:rPr lang="en-US" sz="4800" kern="1200" dirty="0" smtClean="0"/>
            <a:t> notebook</a:t>
          </a:r>
          <a:endParaRPr lang="en-US" sz="4800" kern="1200" dirty="0"/>
        </a:p>
      </dsp:txBody>
      <dsp:txXfrm>
        <a:off x="54830" y="140929"/>
        <a:ext cx="5986340" cy="1013539"/>
      </dsp:txXfrm>
    </dsp:sp>
    <dsp:sp modelId="{A73DC1DC-10A1-4B90-8EEB-A1123FB6EE84}">
      <dsp:nvSpPr>
        <dsp:cNvPr id="0" name=""/>
        <dsp:cNvSpPr/>
      </dsp:nvSpPr>
      <dsp:spPr>
        <a:xfrm>
          <a:off x="0" y="1237120"/>
          <a:ext cx="6096000" cy="794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60960" rIns="341376" bIns="6096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3700" kern="1200" dirty="0" err="1" smtClean="0"/>
            <a:t>Ngôn</a:t>
          </a:r>
          <a:r>
            <a:rPr lang="en-US" sz="3700" kern="1200" dirty="0" smtClean="0"/>
            <a:t> </a:t>
          </a:r>
          <a:r>
            <a:rPr lang="en-US" sz="3700" kern="1200" dirty="0" err="1" smtClean="0"/>
            <a:t>ngữ</a:t>
          </a:r>
          <a:r>
            <a:rPr lang="en-US" sz="3700" kern="1200" dirty="0" smtClean="0"/>
            <a:t>: Python</a:t>
          </a:r>
          <a:endParaRPr lang="en-US" sz="3700" kern="1200" dirty="0"/>
        </a:p>
      </dsp:txBody>
      <dsp:txXfrm>
        <a:off x="0" y="1237120"/>
        <a:ext cx="6096000" cy="794880"/>
      </dsp:txXfrm>
    </dsp:sp>
    <dsp:sp modelId="{99329280-A6F3-4C25-9F96-15DD56619CAB}">
      <dsp:nvSpPr>
        <dsp:cNvPr id="0" name=""/>
        <dsp:cNvSpPr/>
      </dsp:nvSpPr>
      <dsp:spPr>
        <a:xfrm>
          <a:off x="0" y="2032000"/>
          <a:ext cx="6096000" cy="1123199"/>
        </a:xfrm>
        <a:prstGeom prst="roundRect">
          <a:avLst/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lvl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800" kern="1200" dirty="0" smtClean="0"/>
            <a:t>     Android studio</a:t>
          </a:r>
          <a:endParaRPr lang="en-US" sz="4800" kern="1200" dirty="0"/>
        </a:p>
      </dsp:txBody>
      <dsp:txXfrm>
        <a:off x="54830" y="2086830"/>
        <a:ext cx="5986340" cy="1013539"/>
      </dsp:txXfrm>
    </dsp:sp>
    <dsp:sp modelId="{34DF82E4-80C8-4139-8387-35A5B26DBD2E}">
      <dsp:nvSpPr>
        <dsp:cNvPr id="0" name=""/>
        <dsp:cNvSpPr/>
      </dsp:nvSpPr>
      <dsp:spPr>
        <a:xfrm>
          <a:off x="0" y="3155200"/>
          <a:ext cx="6096000" cy="794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3548" tIns="60960" rIns="341376" bIns="6096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en-US" sz="3700" kern="1200" dirty="0" err="1" smtClean="0"/>
            <a:t>Ngôn</a:t>
          </a:r>
          <a:r>
            <a:rPr lang="en-US" sz="3700" kern="1200" dirty="0" smtClean="0"/>
            <a:t> </a:t>
          </a:r>
          <a:r>
            <a:rPr lang="en-US" sz="3700" kern="1200" dirty="0" err="1" smtClean="0"/>
            <a:t>ngữ</a:t>
          </a:r>
          <a:r>
            <a:rPr lang="en-US" sz="3700" kern="1200" dirty="0" smtClean="0"/>
            <a:t>: Java</a:t>
          </a:r>
          <a:endParaRPr lang="en-US" sz="3700" kern="1200" dirty="0"/>
        </a:p>
      </dsp:txBody>
      <dsp:txXfrm>
        <a:off x="0" y="3155200"/>
        <a:ext cx="6096000" cy="7948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0E56F1-7ECD-4C62-828B-7BEC95E1ED9C}">
      <dsp:nvSpPr>
        <dsp:cNvPr id="0" name=""/>
        <dsp:cNvSpPr/>
      </dsp:nvSpPr>
      <dsp:spPr>
        <a:xfrm>
          <a:off x="-4594335" y="-704407"/>
          <a:ext cx="5472816" cy="5472816"/>
        </a:xfrm>
        <a:prstGeom prst="blockArc">
          <a:avLst>
            <a:gd name="adj1" fmla="val 18900000"/>
            <a:gd name="adj2" fmla="val 2700000"/>
            <a:gd name="adj3" fmla="val 395"/>
          </a:avLst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0F855-E764-4611-91A1-32AFEE69F164}">
      <dsp:nvSpPr>
        <dsp:cNvPr id="0" name=""/>
        <dsp:cNvSpPr/>
      </dsp:nvSpPr>
      <dsp:spPr>
        <a:xfrm>
          <a:off x="612091" y="396963"/>
          <a:ext cx="5780633" cy="812800"/>
        </a:xfrm>
        <a:prstGeom prst="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111760" rIns="111760" bIns="111760" numCol="1" spcCol="1270" anchor="ctr" anchorCtr="0">
          <a:noAutofit/>
        </a:bodyPr>
        <a:lstStyle/>
        <a:p>
          <a:pPr lvl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kern="1200" dirty="0" smtClean="0"/>
            <a:t>1. </a:t>
          </a:r>
          <a:r>
            <a:rPr lang="en-US" sz="4400" kern="1200" dirty="0" err="1" smtClean="0"/>
            <a:t>Tại</a:t>
          </a:r>
          <a:r>
            <a:rPr lang="en-US" sz="4400" kern="1200" dirty="0" smtClean="0"/>
            <a:t> </a:t>
          </a:r>
          <a:r>
            <a:rPr lang="en-US" sz="4400" kern="1200" dirty="0" err="1" smtClean="0"/>
            <a:t>sao</a:t>
          </a:r>
          <a:r>
            <a:rPr lang="en-US" sz="4400" kern="1200" dirty="0" smtClean="0"/>
            <a:t> </a:t>
          </a:r>
          <a:r>
            <a:rPr lang="en-US" sz="4400" kern="1200" dirty="0" err="1" smtClean="0"/>
            <a:t>cần</a:t>
          </a:r>
          <a:r>
            <a:rPr lang="en-US" sz="4400" kern="1200" dirty="0" smtClean="0"/>
            <a:t> CNN</a:t>
          </a:r>
          <a:endParaRPr lang="en-US" sz="4400" kern="1200" dirty="0"/>
        </a:p>
      </dsp:txBody>
      <dsp:txXfrm>
        <a:off x="612091" y="396963"/>
        <a:ext cx="5780633" cy="812800"/>
      </dsp:txXfrm>
    </dsp:sp>
    <dsp:sp modelId="{5CD9A747-557E-49A9-ABAE-334690233E80}">
      <dsp:nvSpPr>
        <dsp:cNvPr id="0" name=""/>
        <dsp:cNvSpPr/>
      </dsp:nvSpPr>
      <dsp:spPr>
        <a:xfrm>
          <a:off x="56979" y="3048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C6EA46-9881-4631-A05B-F733EA79F677}">
      <dsp:nvSpPr>
        <dsp:cNvPr id="0" name=""/>
        <dsp:cNvSpPr/>
      </dsp:nvSpPr>
      <dsp:spPr>
        <a:xfrm>
          <a:off x="860432" y="1625599"/>
          <a:ext cx="5485180" cy="812800"/>
        </a:xfrm>
        <a:prstGeom prst="rect">
          <a:avLst/>
        </a:prstGeom>
        <a:solidFill>
          <a:srgbClr val="00B0F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111760" rIns="111760" bIns="111760" numCol="1" spcCol="1270" anchor="ctr" anchorCtr="0">
          <a:noAutofit/>
        </a:bodyPr>
        <a:lstStyle/>
        <a:p>
          <a:pPr lvl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kern="1200" dirty="0" smtClean="0"/>
            <a:t>2. </a:t>
          </a:r>
          <a:r>
            <a:rPr lang="en-US" sz="4400" kern="1200" dirty="0" err="1" smtClean="0"/>
            <a:t>Tích</a:t>
          </a:r>
          <a:r>
            <a:rPr lang="en-US" sz="4400" kern="1200" dirty="0" smtClean="0"/>
            <a:t> </a:t>
          </a:r>
          <a:r>
            <a:rPr lang="en-US" sz="4400" kern="1200" dirty="0" err="1" smtClean="0"/>
            <a:t>chập</a:t>
          </a:r>
          <a:endParaRPr lang="en-US" sz="4400" kern="1200" dirty="0"/>
        </a:p>
      </dsp:txBody>
      <dsp:txXfrm>
        <a:off x="860432" y="1625599"/>
        <a:ext cx="5485180" cy="812800"/>
      </dsp:txXfrm>
    </dsp:sp>
    <dsp:sp modelId="{5B3A9420-E17F-45CD-81AE-71818B20DED1}">
      <dsp:nvSpPr>
        <dsp:cNvPr id="0" name=""/>
        <dsp:cNvSpPr/>
      </dsp:nvSpPr>
      <dsp:spPr>
        <a:xfrm>
          <a:off x="352432" y="1523999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AE2EA7A-D6E4-445A-A742-1BCA7C32DE16}">
      <dsp:nvSpPr>
        <dsp:cNvPr id="0" name=""/>
        <dsp:cNvSpPr/>
      </dsp:nvSpPr>
      <dsp:spPr>
        <a:xfrm>
          <a:off x="564979" y="2844800"/>
          <a:ext cx="5780633" cy="812800"/>
        </a:xfrm>
        <a:prstGeom prst="rect">
          <a:avLst/>
        </a:prstGeom>
        <a:solidFill>
          <a:srgbClr val="FF0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5160" tIns="111760" rIns="111760" bIns="111760" numCol="1" spcCol="1270" anchor="ctr" anchorCtr="0">
          <a:noAutofit/>
        </a:bodyPr>
        <a:lstStyle/>
        <a:p>
          <a:pPr lvl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400" kern="1200" dirty="0" smtClean="0"/>
            <a:t>3. </a:t>
          </a:r>
          <a:r>
            <a:rPr lang="en-US" sz="4400" kern="1200" dirty="0" err="1" smtClean="0"/>
            <a:t>Mô</a:t>
          </a:r>
          <a:r>
            <a:rPr lang="en-US" sz="4400" kern="1200" dirty="0" smtClean="0"/>
            <a:t> </a:t>
          </a:r>
          <a:r>
            <a:rPr lang="en-US" sz="4400" kern="1200" dirty="0" err="1" smtClean="0"/>
            <a:t>hình</a:t>
          </a:r>
          <a:r>
            <a:rPr lang="en-US" sz="4400" kern="1200" dirty="0" smtClean="0"/>
            <a:t> Lenet5</a:t>
          </a:r>
          <a:endParaRPr lang="en-US" sz="4400" kern="1200" dirty="0"/>
        </a:p>
      </dsp:txBody>
      <dsp:txXfrm>
        <a:off x="564979" y="2844800"/>
        <a:ext cx="5780633" cy="812800"/>
      </dsp:txXfrm>
    </dsp:sp>
    <dsp:sp modelId="{6F6150C6-37AA-4775-B117-A86C7C4E4F60}">
      <dsp:nvSpPr>
        <dsp:cNvPr id="0" name=""/>
        <dsp:cNvSpPr/>
      </dsp:nvSpPr>
      <dsp:spPr>
        <a:xfrm>
          <a:off x="56979" y="2743200"/>
          <a:ext cx="1016000" cy="101600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gif>
</file>

<file path=ppt/media/image11.jpg>
</file>

<file path=ppt/media/image12.gif>
</file>

<file path=ppt/media/image13.gif>
</file>

<file path=ppt/media/image14.png>
</file>

<file path=ppt/media/image15.jpg>
</file>

<file path=ppt/media/image16.png>
</file>

<file path=ppt/media/image17.gif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g>
</file>

<file path=ppt/media/image3.jp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3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53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553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3553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553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D56663E9-24FF-405A-843D-CDDB8E3A2F1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E4A77603-8DD7-4BF1-B3D9-F043D08A1CC2}" type="slidenum">
              <a:rPr lang="en-US"/>
              <a:pPr/>
              <a:t>1</a:t>
            </a:fld>
            <a:endParaRPr 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D93A633-F3DA-4023-84CE-E93A854CAC7A}" type="slidenum">
              <a:rPr lang="en-US"/>
              <a:pPr/>
              <a:t>10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01827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D93A633-F3DA-4023-84CE-E93A854CAC7A}" type="slidenum">
              <a:rPr lang="en-US"/>
              <a:pPr/>
              <a:t>11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18919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D93A633-F3DA-4023-84CE-E93A854CAC7A}" type="slidenum">
              <a:rPr lang="en-US"/>
              <a:pPr/>
              <a:t>12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1727069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36F38B1E-3DBD-4AC1-A8FA-455992E73179}" type="slidenum">
              <a:rPr lang="en-US"/>
              <a:pPr/>
              <a:t>13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41097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36F38B1E-3DBD-4AC1-A8FA-455992E73179}" type="slidenum">
              <a:rPr lang="en-US"/>
              <a:pPr/>
              <a:t>14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61341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36F38B1E-3DBD-4AC1-A8FA-455992E73179}" type="slidenum">
              <a:rPr lang="en-US"/>
              <a:pPr/>
              <a:t>15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1405364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36F38B1E-3DBD-4AC1-A8FA-455992E73179}" type="slidenum">
              <a:rPr lang="en-US"/>
              <a:pPr/>
              <a:t>16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51119977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E4A77603-8DD7-4BF1-B3D9-F043D08A1CC2}" type="slidenum">
              <a:rPr lang="en-US"/>
              <a:pPr/>
              <a:t>17</a:t>
            </a:fld>
            <a:endParaRPr lang="en-US"/>
          </a:p>
        </p:txBody>
      </p:sp>
      <p:sp>
        <p:nvSpPr>
          <p:cNvPr id="7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798385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36F38B1E-3DBD-4AC1-A8FA-455992E73179}" type="slidenum">
              <a:rPr lang="en-US"/>
              <a:pPr/>
              <a:t>2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36F38B1E-3DBD-4AC1-A8FA-455992E73179}" type="slidenum">
              <a:rPr lang="en-US"/>
              <a:pPr/>
              <a:t>3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886781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36F38B1E-3DBD-4AC1-A8FA-455992E73179}" type="slidenum">
              <a:rPr lang="en-US"/>
              <a:pPr/>
              <a:t>4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86935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36F38B1E-3DBD-4AC1-A8FA-455992E73179}" type="slidenum">
              <a:rPr lang="en-US"/>
              <a:pPr/>
              <a:t>5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5418940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36F38B1E-3DBD-4AC1-A8FA-455992E73179}" type="slidenum">
              <a:rPr lang="en-US"/>
              <a:pPr/>
              <a:t>6</a:t>
            </a:fld>
            <a:endParaRPr lang="en-US"/>
          </a:p>
        </p:txBody>
      </p:sp>
      <p:sp>
        <p:nvSpPr>
          <p:cNvPr id="8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6388857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D93A633-F3DA-4023-84CE-E93A854CAC7A}" type="slidenum">
              <a:rPr lang="en-US"/>
              <a:pPr/>
              <a:t>7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715235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D93A633-F3DA-4023-84CE-E93A854CAC7A}" type="slidenum">
              <a:rPr lang="en-US"/>
              <a:pPr/>
              <a:t>8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>
            <a:miter lim="800000"/>
            <a:headEnd/>
            <a:tailEnd/>
          </a:ln>
        </p:spPr>
        <p:txBody>
          <a:bodyPr/>
          <a:lstStyle/>
          <a:p>
            <a:fld id="{7D93A633-F3DA-4023-84CE-E93A854CAC7A}" type="slidenum">
              <a:rPr lang="en-US"/>
              <a:pPr/>
              <a:t>9</a:t>
            </a:fld>
            <a:endParaRPr lang="en-US"/>
          </a:p>
        </p:txBody>
      </p:sp>
      <p:sp>
        <p:nvSpPr>
          <p:cNvPr id="9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220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770684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blipFill dpi="0" rotWithShape="0">
          <a:blip r:embed="rId2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835150" y="692150"/>
            <a:ext cx="5327650" cy="750888"/>
          </a:xfrm>
        </p:spPr>
        <p:txBody>
          <a:bodyPr/>
          <a:lstStyle>
            <a:lvl1pPr>
              <a:defRPr sz="2800" b="1"/>
            </a:lvl1pPr>
          </a:lstStyle>
          <a:p>
            <a:pPr lvl="0"/>
            <a:r>
              <a:rPr lang="en-US" noProof="0" smtClean="0"/>
              <a:t>Click to edit Master title style</a:t>
            </a:r>
            <a:endParaRPr lang="ru-RU" noProof="0" smtClean="0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835150" y="1412875"/>
            <a:ext cx="5327650" cy="503238"/>
          </a:xfrm>
          <a:extLst>
            <a:ext uri="{AF507438-7753-43E0-B8FC-AC1667EBCBE1}">
              <a14:hiddenEffects xmlns:a14="http://schemas.microsoft.com/office/drawing/2010/main">
                <a:effectLst>
                  <a:outerShdw dist="1796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0" indent="0">
              <a:buFontTx/>
              <a:buNone/>
              <a:defRPr sz="24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smtClean="0"/>
              <a:t>Click to edit Master subtitle style</a:t>
            </a:r>
            <a:endParaRPr lang="ru-RU" noProof="0" smtClean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5364163" y="476250"/>
            <a:ext cx="1655762" cy="568801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395288" y="476250"/>
            <a:ext cx="4816475" cy="5688013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68313" y="1268413"/>
            <a:ext cx="3198812" cy="48958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819525" y="1268413"/>
            <a:ext cx="3200400" cy="48958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ru-RU" noProof="0" smtClean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476250"/>
            <a:ext cx="6048375" cy="50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ru-RU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68313" y="1268413"/>
            <a:ext cx="6551612" cy="4895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ru-RU" smtClean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2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800">
          <a:solidFill>
            <a:schemeClr val="bg2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 b="1">
          <a:solidFill>
            <a:schemeClr val="bg2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bg2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28600"/>
            <a:ext cx="1371600" cy="12192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/>
          </p:nvPr>
        </p:nvSpPr>
        <p:spPr>
          <a:xfrm>
            <a:off x="1866900" y="205739"/>
            <a:ext cx="7086600" cy="1697865"/>
          </a:xfrm>
        </p:spPr>
        <p:txBody>
          <a:bodyPr>
            <a:no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200" dirty="0">
                <a:latin typeface="Times New Roman" pitchFamily="18" charset="0"/>
                <a:cs typeface="Times New Roman" pitchFamily="18" charset="0"/>
              </a:rPr>
            </a:b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>BỘ THÔNG TIN VÀ TRUYỀN THÔNG</a:t>
            </a:r>
            <a:r>
              <a:rPr lang="en-US" sz="2200" b="1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2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HỌC VIỆN CÔNG NGHỆ BƯU CHÍNH VIỄN THÔNG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200" dirty="0">
                <a:latin typeface="Times New Roman" pitchFamily="18" charset="0"/>
                <a:cs typeface="Times New Roman" pitchFamily="18" charset="0"/>
              </a:rPr>
            </a:br>
            <a:r>
              <a:rPr lang="en-US" sz="2200" dirty="0" smtClean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200" dirty="0" smtClean="0">
                <a:latin typeface="Times New Roman" pitchFamily="18" charset="0"/>
                <a:cs typeface="Times New Roman" pitchFamily="18" charset="0"/>
              </a:rPr>
            </a:b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200" dirty="0">
                <a:latin typeface="Times New Roman" pitchFamily="18" charset="0"/>
                <a:cs typeface="Times New Roman" pitchFamily="18" charset="0"/>
              </a:rPr>
            </a:br>
            <a:r>
              <a:rPr lang="en-US" sz="2200" b="1" dirty="0" smtClean="0">
                <a:latin typeface="Times New Roman" pitchFamily="18" charset="0"/>
                <a:cs typeface="Times New Roman" pitchFamily="18" charset="0"/>
              </a:rPr>
              <a:t>CƠ SỞ TP. HỒ CHÍ MINH</a:t>
            </a:r>
            <a:r>
              <a:rPr lang="en-US" sz="22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/>
            </a:r>
            <a:br>
              <a:rPr lang="en-US" sz="2200" b="1" dirty="0" smtClean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sz="2200" b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3962400" y="1232109"/>
            <a:ext cx="28956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4-Point Star 10"/>
          <p:cNvSpPr/>
          <p:nvPr/>
        </p:nvSpPr>
        <p:spPr>
          <a:xfrm>
            <a:off x="4953000" y="1092304"/>
            <a:ext cx="914400" cy="279609"/>
          </a:xfrm>
          <a:prstGeom prst="star4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743200" y="2277809"/>
            <a:ext cx="6096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NGHIÊN CỨU HỆ THỐNG NHẬN DẠNG KÍ TỰ SỬ DỤNG MÔ HÌNH HỌC SÂU LENET5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26329" y="4876800"/>
            <a:ext cx="5257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hướng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dẫn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 : TS. NGUYỄN XUÂN SÂM</a:t>
            </a: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thực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hiện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 LÊ THỊ THU</a:t>
            </a: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Mã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	    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 N16DCCN158</a:t>
            </a: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Lớp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	                  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 D16CQCP01</a:t>
            </a: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	                  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Đại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chính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quy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7056438" cy="796925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Mô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hình</a:t>
            </a:r>
            <a:r>
              <a:rPr lang="en-US" dirty="0">
                <a:solidFill>
                  <a:srgbClr val="FF0000"/>
                </a:solidFill>
              </a:rPr>
              <a:t> CNN </a:t>
            </a:r>
            <a:r>
              <a:rPr lang="en-US" dirty="0" err="1">
                <a:solidFill>
                  <a:srgbClr val="FF0000"/>
                </a:solidFill>
              </a:rPr>
              <a:t>Lenet</a:t>
            </a:r>
            <a:r>
              <a:rPr lang="en-US" dirty="0">
                <a:solidFill>
                  <a:srgbClr val="FF0000"/>
                </a:solidFill>
              </a:rPr>
              <a:t> 5</a:t>
            </a:r>
            <a:endParaRPr lang="en-US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1143000"/>
            <a:ext cx="7056438" cy="5599113"/>
          </a:xfrm>
        </p:spPr>
        <p:txBody>
          <a:bodyPr/>
          <a:lstStyle/>
          <a:p>
            <a:pPr eaLnBrk="1" hangingPunct="1"/>
            <a:r>
              <a:rPr lang="en-US" sz="2000" dirty="0" err="1" smtClean="0">
                <a:solidFill>
                  <a:srgbClr val="080808"/>
                </a:solidFill>
              </a:rPr>
              <a:t>Bản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chất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của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quá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trình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huấn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luyện</a:t>
            </a:r>
            <a:r>
              <a:rPr lang="en-US" sz="2000" dirty="0" smtClean="0">
                <a:solidFill>
                  <a:srgbClr val="080808"/>
                </a:solidFill>
              </a:rPr>
              <a:t> model </a:t>
            </a:r>
            <a:r>
              <a:rPr lang="en-US" sz="2000" dirty="0" err="1" smtClean="0">
                <a:solidFill>
                  <a:srgbClr val="080808"/>
                </a:solidFill>
              </a:rPr>
              <a:t>là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cập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nhật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lại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trọng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số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của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mạng</a:t>
            </a:r>
            <a:r>
              <a:rPr lang="en-US" sz="2000" dirty="0" smtClean="0">
                <a:solidFill>
                  <a:srgbClr val="080808"/>
                </a:solidFill>
              </a:rPr>
              <a:t>.</a:t>
            </a:r>
            <a:endParaRPr lang="en-US" sz="2000" dirty="0" smtClean="0">
              <a:solidFill>
                <a:srgbClr val="080808"/>
              </a:solidFill>
            </a:endParaRPr>
          </a:p>
          <a:p>
            <a:pPr eaLnBrk="1" hangingPunct="1"/>
            <a:r>
              <a:rPr lang="en-US" sz="2000" dirty="0" err="1" smtClean="0">
                <a:solidFill>
                  <a:srgbClr val="080808"/>
                </a:solidFill>
              </a:rPr>
              <a:t>Để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cập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nhật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lại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trọng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số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của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mạng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thì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phải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trải</a:t>
            </a:r>
            <a:r>
              <a:rPr lang="en-US" sz="2000" dirty="0" smtClean="0">
                <a:solidFill>
                  <a:srgbClr val="080808"/>
                </a:solidFill>
              </a:rPr>
              <a:t> qua 2 </a:t>
            </a:r>
            <a:r>
              <a:rPr lang="en-US" sz="2000" dirty="0" err="1" smtClean="0">
                <a:solidFill>
                  <a:srgbClr val="080808"/>
                </a:solidFill>
              </a:rPr>
              <a:t>quá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trình</a:t>
            </a:r>
            <a:r>
              <a:rPr lang="en-US" sz="2000" dirty="0" smtClean="0">
                <a:solidFill>
                  <a:srgbClr val="080808"/>
                </a:solidFill>
              </a:rPr>
              <a:t>: Lan </a:t>
            </a:r>
            <a:r>
              <a:rPr lang="en-US" sz="2000" dirty="0" err="1" smtClean="0">
                <a:solidFill>
                  <a:srgbClr val="080808"/>
                </a:solidFill>
              </a:rPr>
              <a:t>truyền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xuôi</a:t>
            </a:r>
            <a:r>
              <a:rPr lang="en-US" sz="2000" dirty="0" smtClean="0">
                <a:solidFill>
                  <a:srgbClr val="080808"/>
                </a:solidFill>
              </a:rPr>
              <a:t> + Lan </a:t>
            </a:r>
            <a:r>
              <a:rPr lang="en-US" sz="2000" dirty="0" err="1" smtClean="0">
                <a:solidFill>
                  <a:srgbClr val="080808"/>
                </a:solidFill>
              </a:rPr>
              <a:t>truyền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ngược</a:t>
            </a:r>
            <a:r>
              <a:rPr lang="en-US" sz="2000" dirty="0" smtClean="0">
                <a:solidFill>
                  <a:srgbClr val="080808"/>
                </a:solidFill>
              </a:rPr>
              <a:t> (</a:t>
            </a:r>
            <a:r>
              <a:rPr lang="en-US" sz="2000" dirty="0" smtClean="0">
                <a:solidFill>
                  <a:srgbClr val="080808"/>
                </a:solidFill>
              </a:rPr>
              <a:t>Backpropagation</a:t>
            </a:r>
            <a:r>
              <a:rPr lang="en-US" sz="2000" dirty="0" smtClean="0">
                <a:solidFill>
                  <a:srgbClr val="080808"/>
                </a:solidFill>
              </a:rPr>
              <a:t>)</a:t>
            </a:r>
          </a:p>
          <a:p>
            <a:pPr eaLnBrk="1" hangingPunct="1"/>
            <a:r>
              <a:rPr lang="en-US" sz="2000" dirty="0" err="1" smtClean="0">
                <a:solidFill>
                  <a:srgbClr val="080808"/>
                </a:solidFill>
              </a:rPr>
              <a:t>Kết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quả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thu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được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sẽ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thuộc</a:t>
            </a:r>
            <a:r>
              <a:rPr lang="en-US" sz="2000" dirty="0" smtClean="0">
                <a:solidFill>
                  <a:srgbClr val="080808"/>
                </a:solidFill>
              </a:rPr>
              <a:t> class </a:t>
            </a:r>
            <a:r>
              <a:rPr lang="en-US" sz="2000" dirty="0" err="1" smtClean="0">
                <a:solidFill>
                  <a:srgbClr val="080808"/>
                </a:solidFill>
              </a:rPr>
              <a:t>có</a:t>
            </a:r>
            <a:r>
              <a:rPr lang="en-US" sz="2000" dirty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phần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trăm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xác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suất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lớn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nhất</a:t>
            </a:r>
            <a:r>
              <a:rPr lang="en-US" sz="2000" dirty="0" smtClean="0">
                <a:solidFill>
                  <a:srgbClr val="080808"/>
                </a:solidFill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581400"/>
            <a:ext cx="5810250" cy="294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30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7056438" cy="796925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Backpropagation</a:t>
            </a:r>
            <a:endParaRPr lang="en-US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1143000"/>
            <a:ext cx="7056438" cy="5599113"/>
          </a:xfrm>
        </p:spPr>
        <p:txBody>
          <a:bodyPr/>
          <a:lstStyle/>
          <a:p>
            <a:pPr marL="0" indent="0" eaLnBrk="1" hangingPunct="1">
              <a:buNone/>
            </a:pPr>
            <a:endParaRPr lang="en-US" sz="2000" dirty="0" smtClean="0">
              <a:solidFill>
                <a:srgbClr val="080808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575" y="1143000"/>
            <a:ext cx="4797425" cy="32004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4602570"/>
            <a:ext cx="4876800" cy="1950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00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7056438" cy="796925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Một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số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mô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hình</a:t>
            </a:r>
            <a:r>
              <a:rPr lang="en-US" dirty="0" smtClean="0">
                <a:solidFill>
                  <a:srgbClr val="FF0000"/>
                </a:solidFill>
              </a:rPr>
              <a:t> CNN </a:t>
            </a:r>
            <a:r>
              <a:rPr lang="en-US" dirty="0" err="1" smtClean="0">
                <a:solidFill>
                  <a:srgbClr val="FF0000"/>
                </a:solidFill>
              </a:rPr>
              <a:t>khác</a:t>
            </a:r>
            <a:endParaRPr lang="en-US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08175" y="1143000"/>
            <a:ext cx="7056438" cy="5599113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en-US" sz="2000" dirty="0" err="1" smtClean="0">
                <a:solidFill>
                  <a:srgbClr val="080808"/>
                </a:solidFill>
              </a:rPr>
              <a:t>Qúa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trình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phát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triển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của</a:t>
            </a:r>
            <a:r>
              <a:rPr lang="en-US" sz="2000" dirty="0" smtClean="0">
                <a:solidFill>
                  <a:srgbClr val="080808"/>
                </a:solidFill>
              </a:rPr>
              <a:t> </a:t>
            </a:r>
            <a:r>
              <a:rPr lang="en-US" sz="2000" dirty="0" err="1" smtClean="0">
                <a:solidFill>
                  <a:srgbClr val="080808"/>
                </a:solidFill>
              </a:rPr>
              <a:t>mạng</a:t>
            </a:r>
            <a:r>
              <a:rPr lang="en-US" sz="2000" dirty="0" smtClean="0">
                <a:solidFill>
                  <a:srgbClr val="080808"/>
                </a:solidFill>
              </a:rPr>
              <a:t> CNN</a:t>
            </a:r>
            <a:endParaRPr lang="en-US" sz="2000" dirty="0" smtClean="0">
              <a:solidFill>
                <a:srgbClr val="080808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175" y="1666081"/>
            <a:ext cx="6705600" cy="45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388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8001000" cy="620713"/>
          </a:xfrm>
        </p:spPr>
        <p:txBody>
          <a:bodyPr/>
          <a:lstStyle/>
          <a:p>
            <a:r>
              <a:rPr lang="en-US" sz="3600" dirty="0" smtClean="0"/>
              <a:t>KẾT LUẬN VÀ HƯỚNG PHÁT TRIỂN</a:t>
            </a:r>
            <a:endParaRPr lang="uk-UA" sz="3600" b="1" dirty="0" smtClean="0"/>
          </a:p>
        </p:txBody>
      </p:sp>
      <p:sp>
        <p:nvSpPr>
          <p:cNvPr id="3" name="Rectangle 2"/>
          <p:cNvSpPr/>
          <p:nvPr/>
        </p:nvSpPr>
        <p:spPr>
          <a:xfrm>
            <a:off x="457200" y="1524000"/>
            <a:ext cx="8305800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en-US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Tx/>
              <a:buChar char="-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Khái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quát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nơ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biệt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CNN</a:t>
            </a:r>
          </a:p>
          <a:p>
            <a:pPr marL="342900" indent="-342900">
              <a:buFontTx/>
              <a:buChar char="-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CNN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app demo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chữ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tay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Lenet5</a:t>
            </a:r>
          </a:p>
          <a:p>
            <a:pPr marL="342900" indent="-342900">
              <a:buFontTx/>
              <a:buChar char="-"/>
            </a:pP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khoảng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98,85%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Khó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khăn</a:t>
            </a:r>
            <a:endParaRPr lang="en-US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đang</a:t>
            </a:r>
            <a:r>
              <a:rPr lang="en-US" dirty="0"/>
              <a:t> ở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thử</a:t>
            </a:r>
            <a:r>
              <a:rPr lang="en-US" dirty="0"/>
              <a:t> </a:t>
            </a:r>
            <a:r>
              <a:rPr lang="en-US" dirty="0" err="1"/>
              <a:t>nghiệm</a:t>
            </a:r>
            <a:r>
              <a:rPr lang="en-US" dirty="0"/>
              <a:t>,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áp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 smtClean="0"/>
              <a:t>, </a:t>
            </a:r>
            <a:r>
              <a:rPr lang="en-US" dirty="0" err="1" smtClean="0"/>
              <a:t>chưa</a:t>
            </a:r>
            <a:r>
              <a:rPr lang="en-US" dirty="0" smtClean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 smtClean="0"/>
              <a:t>dạng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đúng</a:t>
            </a:r>
            <a:r>
              <a:rPr lang="en-US" dirty="0" smtClean="0"/>
              <a:t> </a:t>
            </a:r>
            <a:r>
              <a:rPr lang="en-US" dirty="0" err="1" smtClean="0"/>
              <a:t>hết</a:t>
            </a:r>
            <a:r>
              <a:rPr lang="en-US" dirty="0" smtClean="0"/>
              <a:t> </a:t>
            </a:r>
            <a:r>
              <a:rPr lang="en-US" dirty="0" err="1" smtClean="0"/>
              <a:t>các</a:t>
            </a:r>
            <a:r>
              <a:rPr lang="en-US" dirty="0" smtClean="0"/>
              <a:t> </a:t>
            </a:r>
            <a:r>
              <a:rPr lang="en-US" dirty="0" err="1" smtClean="0"/>
              <a:t>kí</a:t>
            </a:r>
            <a:r>
              <a:rPr lang="en-US" dirty="0" smtClean="0"/>
              <a:t>.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2000" b="1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/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dirty="0" err="1"/>
              <a:t>Nâng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,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cùng</a:t>
            </a:r>
            <a:r>
              <a:rPr lang="en-US" dirty="0"/>
              <a:t> </a:t>
            </a:r>
            <a:r>
              <a:rPr lang="en-US" dirty="0" err="1"/>
              <a:t>lúc</a:t>
            </a:r>
            <a:r>
              <a:rPr lang="en-US" dirty="0"/>
              <a:t>.</a:t>
            </a:r>
          </a:p>
          <a:p>
            <a:pPr lvl="0"/>
            <a:r>
              <a:rPr lang="en-US" dirty="0" smtClean="0"/>
              <a:t>- </a:t>
            </a:r>
            <a:r>
              <a:rPr lang="en-US" dirty="0" err="1" smtClean="0"/>
              <a:t>Phát</a:t>
            </a:r>
            <a:r>
              <a:rPr lang="en-US" dirty="0" smtClean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module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cứng</a:t>
            </a:r>
            <a:r>
              <a:rPr lang="en-US" dirty="0"/>
              <a:t>.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tương</a:t>
            </a:r>
            <a:r>
              <a:rPr lang="en-US" dirty="0"/>
              <a:t> </a:t>
            </a:r>
            <a:r>
              <a:rPr lang="en-US" dirty="0" err="1"/>
              <a:t>thích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sát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camera.</a:t>
            </a:r>
          </a:p>
          <a:p>
            <a:pPr lvl="0"/>
            <a:r>
              <a:rPr lang="en-US" dirty="0" smtClean="0"/>
              <a:t>- </a:t>
            </a:r>
            <a:r>
              <a:rPr lang="en-US" dirty="0" err="1" smtClean="0"/>
              <a:t>Nghiên</a:t>
            </a:r>
            <a:r>
              <a:rPr lang="en-US" dirty="0" smtClean="0"/>
              <a:t> </a:t>
            </a:r>
            <a:r>
              <a:rPr lang="en-US" dirty="0" err="1"/>
              <a:t>cứu</a:t>
            </a:r>
            <a:r>
              <a:rPr lang="en-US" dirty="0"/>
              <a:t> </a:t>
            </a:r>
            <a:r>
              <a:rPr lang="en-US" dirty="0" err="1"/>
              <a:t>theo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cụ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: scan </a:t>
            </a:r>
            <a:r>
              <a:rPr lang="en-US" dirty="0" err="1"/>
              <a:t>văn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,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CMND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phần</a:t>
            </a:r>
            <a:r>
              <a:rPr lang="en-US" dirty="0"/>
              <a:t>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ngân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,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trường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nhạp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…</a:t>
            </a: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734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8001000" cy="620713"/>
          </a:xfrm>
        </p:spPr>
        <p:txBody>
          <a:bodyPr/>
          <a:lstStyle/>
          <a:p>
            <a:r>
              <a:rPr lang="en-US" sz="3600" b="1" dirty="0" smtClean="0"/>
              <a:t>DEMO</a:t>
            </a:r>
            <a:endParaRPr lang="uk-UA" sz="3600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889357" y="1524000"/>
            <a:ext cx="2082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 smtClean="0"/>
              <a:t>Cấu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trúc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mô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hình</a:t>
            </a:r>
            <a:endParaRPr lang="en-US" b="1" u="sn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357" y="2129245"/>
            <a:ext cx="4267200" cy="25908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2133600"/>
            <a:ext cx="3429000" cy="1981199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943600" y="4267200"/>
            <a:ext cx="24112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2000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sz="20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u="sng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0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lenet5</a:t>
            </a:r>
            <a:endParaRPr lang="en-US" sz="20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7624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8001000" cy="620713"/>
          </a:xfrm>
        </p:spPr>
        <p:txBody>
          <a:bodyPr/>
          <a:lstStyle/>
          <a:p>
            <a:r>
              <a:rPr lang="en-US" sz="3600" b="1" dirty="0" smtClean="0"/>
              <a:t>DEMO</a:t>
            </a:r>
            <a:endParaRPr lang="uk-UA" sz="3600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889357" y="1524000"/>
            <a:ext cx="212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 smtClean="0"/>
              <a:t>Đánh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giá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mô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hình</a:t>
            </a:r>
            <a:endParaRPr lang="en-US" b="1" u="sng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3422469"/>
            <a:ext cx="3414056" cy="208806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9600" y="3361503"/>
            <a:ext cx="3330229" cy="22099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2190796"/>
            <a:ext cx="6019800" cy="85720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3000" y="5607410"/>
            <a:ext cx="71320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trăm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trái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mất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mát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model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treentaapj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test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train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1908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8001000" cy="620713"/>
          </a:xfrm>
        </p:spPr>
        <p:txBody>
          <a:bodyPr/>
          <a:lstStyle/>
          <a:p>
            <a:r>
              <a:rPr lang="en-US" sz="3600" b="1" dirty="0" smtClean="0"/>
              <a:t>DEMO</a:t>
            </a:r>
            <a:endParaRPr lang="uk-UA" sz="3600" b="1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914400" y="1507961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 err="1" smtClean="0"/>
              <a:t>Kết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quả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nhận</a:t>
            </a:r>
            <a:r>
              <a:rPr lang="en-US" b="1" u="sng" dirty="0" smtClean="0"/>
              <a:t> </a:t>
            </a:r>
            <a:r>
              <a:rPr lang="en-US" b="1" u="sng" dirty="0" err="1" smtClean="0"/>
              <a:t>dạng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990601" y="1957144"/>
            <a:ext cx="3429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test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MNIST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702" y="2535941"/>
            <a:ext cx="3703641" cy="227095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48200" y="1886002"/>
            <a:ext cx="3429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dạng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app mobile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Picture 9"/>
          <p:cNvPicPr/>
          <p:nvPr/>
        </p:nvPicPr>
        <p:blipFill>
          <a:blip r:embed="rId4"/>
          <a:stretch>
            <a:fillRect/>
          </a:stretch>
        </p:blipFill>
        <p:spPr>
          <a:xfrm>
            <a:off x="4914900" y="2362201"/>
            <a:ext cx="1562100" cy="3276600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>
          <a:blip r:embed="rId5"/>
          <a:stretch>
            <a:fillRect/>
          </a:stretch>
        </p:blipFill>
        <p:spPr>
          <a:xfrm>
            <a:off x="6852556" y="2310766"/>
            <a:ext cx="1681843" cy="332803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5032948" y="5770730"/>
            <a:ext cx="13260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3: </a:t>
            </a:r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gần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100%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010400" y="5770731"/>
            <a:ext cx="11560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7: 46,12%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3562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228600" y="76200"/>
            <a:ext cx="6096000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b="1" i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1" u="sng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NGHIÊN CỨU HỆ THỐNG NHẬN DẠNG KÍ TỰ SỬ DỤNG MÔ HÌNH HỌC SÂU LENET5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28600" y="4800600"/>
            <a:ext cx="52578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hướng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dẫn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 : TS. NGUYỄN XUÂN SÂM</a:t>
            </a: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thực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hiện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 LÊ THỊ THU</a:t>
            </a: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Mã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viên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	    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 N16DCCN158</a:t>
            </a: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Lớp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 	                  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 D16CQCP01</a:t>
            </a:r>
            <a:endParaRPr lang="en-US" sz="2000" dirty="0">
              <a:solidFill>
                <a:schemeClr val="bg1"/>
              </a:solidFill>
              <a:latin typeface="Times New Roman" pitchFamily="18" charset="0"/>
              <a:cs typeface="Times New Roman" pitchFamily="18" charset="0"/>
            </a:endParaRPr>
          </a:p>
          <a:p>
            <a:pPr algn="just"/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	                  </a:t>
            </a:r>
            <a:r>
              <a:rPr lang="en-US" sz="2000" dirty="0" smtClean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Đại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chính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quy</a:t>
            </a:r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600" y="1828800"/>
            <a:ext cx="8115300" cy="1295400"/>
          </a:xfrm>
          <a:prstGeom prst="rect">
            <a:avLst/>
          </a:prstGeom>
          <a:noFill/>
          <a:ln w="9525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3"/>
          </a:fontRef>
        </p:style>
        <p:txBody>
          <a:bodyPr wrap="none" rtlCol="0">
            <a:noAutofit/>
          </a:bodyPr>
          <a:lstStyle/>
          <a:p>
            <a:pPr algn="ctr"/>
            <a:r>
              <a:rPr lang="en-US" sz="4000" dirty="0" smtClean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CẢM ƠN CÁC THẦY VÀ CÁC BẠN </a:t>
            </a:r>
            <a:br>
              <a:rPr lang="en-US" sz="4000" dirty="0" smtClean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dirty="0" smtClean="0">
                <a:ln w="0"/>
                <a:solidFill>
                  <a:srgbClr val="FF0000"/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ĐÃ CHÚ Ý LẮNG NGHE</a:t>
            </a:r>
            <a:endParaRPr lang="en-US" sz="4000" dirty="0">
              <a:ln w="0"/>
              <a:solidFill>
                <a:srgbClr val="FF0000"/>
              </a:solidFill>
              <a:effectLst>
                <a:reflection blurRad="6350" stA="53000" endA="300" endPos="35500" dir="5400000" sy="-90000" algn="bl" rotWithShape="0"/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6392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5400675" cy="620713"/>
          </a:xfrm>
        </p:spPr>
        <p:txBody>
          <a:bodyPr/>
          <a:lstStyle/>
          <a:p>
            <a:r>
              <a:rPr lang="en-US" sz="3600" dirty="0"/>
              <a:t>NỘI DUNG BÁO CÁO</a:t>
            </a:r>
            <a:endParaRPr lang="uk-UA" sz="3600" b="1" dirty="0" smtClean="0"/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795482622"/>
              </p:ext>
            </p:extLst>
          </p:nvPr>
        </p:nvGraphicFramePr>
        <p:xfrm>
          <a:off x="914400" y="17526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5400675" cy="620713"/>
          </a:xfrm>
        </p:spPr>
        <p:txBody>
          <a:bodyPr/>
          <a:lstStyle/>
          <a:p>
            <a:r>
              <a:rPr lang="en-US" sz="3600" dirty="0" err="1" smtClean="0"/>
              <a:t>Lý</a:t>
            </a:r>
            <a:r>
              <a:rPr lang="en-US" sz="3600" dirty="0" smtClean="0"/>
              <a:t> do </a:t>
            </a:r>
            <a:r>
              <a:rPr lang="en-US" sz="3600" dirty="0" err="1" smtClean="0"/>
              <a:t>chọn</a:t>
            </a:r>
            <a:r>
              <a:rPr lang="en-US" sz="3600" dirty="0" smtClean="0"/>
              <a:t> </a:t>
            </a:r>
            <a:r>
              <a:rPr lang="en-US" sz="3600" dirty="0" err="1" smtClean="0"/>
              <a:t>đề</a:t>
            </a:r>
            <a:r>
              <a:rPr lang="en-US" sz="3600" dirty="0" smtClean="0"/>
              <a:t> </a:t>
            </a:r>
            <a:r>
              <a:rPr lang="en-US" sz="3600" dirty="0" err="1" smtClean="0"/>
              <a:t>tài</a:t>
            </a:r>
            <a:endParaRPr lang="uk-UA" sz="3600" b="1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533400" y="1600200"/>
            <a:ext cx="8153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lĩnh</a:t>
            </a:r>
            <a:r>
              <a:rPr lang="en-US" dirty="0"/>
              <a:t> </a:t>
            </a:r>
            <a:r>
              <a:rPr lang="en-US" dirty="0" err="1"/>
              <a:t>vực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khoa</a:t>
            </a:r>
            <a:r>
              <a:rPr lang="en-US" dirty="0"/>
              <a:t> </a:t>
            </a:r>
            <a:r>
              <a:rPr lang="en-US" dirty="0" err="1"/>
              <a:t>học</a:t>
            </a:r>
            <a:r>
              <a:rPr lang="en-US" dirty="0"/>
              <a:t>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tâm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quyết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cuộc</a:t>
            </a:r>
            <a:r>
              <a:rPr lang="en-US" dirty="0"/>
              <a:t> </a:t>
            </a:r>
            <a:r>
              <a:rPr lang="en-US" dirty="0" err="1"/>
              <a:t>sống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nay,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lĩnh</a:t>
            </a:r>
            <a:r>
              <a:rPr lang="en-US" dirty="0"/>
              <a:t> </a:t>
            </a:r>
            <a:r>
              <a:rPr lang="en-US" dirty="0" err="1"/>
              <a:t>vực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tín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,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tiếng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 hay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.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 </a:t>
            </a:r>
            <a:r>
              <a:rPr lang="en-US" dirty="0" err="1"/>
              <a:t>nói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ký</a:t>
            </a:r>
            <a:r>
              <a:rPr lang="en-US" dirty="0"/>
              <a:t> </a:t>
            </a:r>
            <a:r>
              <a:rPr lang="en-US" dirty="0" err="1" smtClean="0"/>
              <a:t>tự</a:t>
            </a:r>
            <a:r>
              <a:rPr lang="en-US" dirty="0" smtClean="0"/>
              <a:t> </a:t>
            </a:r>
            <a:r>
              <a:rPr lang="en-US" dirty="0" err="1"/>
              <a:t>nói</a:t>
            </a:r>
            <a:r>
              <a:rPr lang="en-US" dirty="0"/>
              <a:t> </a:t>
            </a:r>
            <a:r>
              <a:rPr lang="en-US" dirty="0" err="1"/>
              <a:t>riêng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thách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những</a:t>
            </a:r>
            <a:r>
              <a:rPr lang="en-US" dirty="0"/>
              <a:t> </a:t>
            </a:r>
            <a:r>
              <a:rPr lang="en-US" dirty="0" err="1"/>
              <a:t>nhà</a:t>
            </a:r>
            <a:r>
              <a:rPr lang="en-US" dirty="0"/>
              <a:t> </a:t>
            </a: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,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kỹ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: logic </a:t>
            </a:r>
            <a:r>
              <a:rPr lang="en-US" dirty="0" err="1"/>
              <a:t>mờ</a:t>
            </a:r>
            <a:r>
              <a:rPr lang="en-US" dirty="0"/>
              <a:t>,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thuật</a:t>
            </a:r>
            <a:r>
              <a:rPr lang="en-US" dirty="0"/>
              <a:t> di </a:t>
            </a:r>
            <a:r>
              <a:rPr lang="en-US" dirty="0" err="1"/>
              <a:t>truyền</a:t>
            </a:r>
            <a:r>
              <a:rPr lang="en-US" dirty="0"/>
              <a:t>,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thống</a:t>
            </a:r>
            <a:r>
              <a:rPr lang="en-US" dirty="0"/>
              <a:t> </a:t>
            </a:r>
            <a:r>
              <a:rPr lang="en-US" dirty="0" err="1"/>
              <a:t>kê</a:t>
            </a:r>
            <a:r>
              <a:rPr lang="en-US" dirty="0"/>
              <a:t>,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mạng</a:t>
            </a:r>
            <a:r>
              <a:rPr lang="en-US" dirty="0"/>
              <a:t> </a:t>
            </a:r>
            <a:r>
              <a:rPr lang="en-US" dirty="0" err="1"/>
              <a:t>nơ</a:t>
            </a:r>
            <a:r>
              <a:rPr lang="en-US" dirty="0"/>
              <a:t> </a:t>
            </a:r>
            <a:r>
              <a:rPr lang="en-US" dirty="0" err="1"/>
              <a:t>ron</a:t>
            </a:r>
            <a:r>
              <a:rPr lang="en-US" dirty="0" smtClean="0"/>
              <a:t>.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nghiên</a:t>
            </a:r>
            <a:r>
              <a:rPr lang="en-US" dirty="0"/>
              <a:t> </a:t>
            </a:r>
            <a:r>
              <a:rPr lang="en-US" dirty="0" err="1"/>
              <a:t>cứu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, </a:t>
            </a:r>
            <a:r>
              <a:rPr lang="en-US" dirty="0" err="1"/>
              <a:t>đặc</a:t>
            </a:r>
            <a:r>
              <a:rPr lang="en-US" dirty="0"/>
              <a:t> </a:t>
            </a:r>
            <a:r>
              <a:rPr lang="en-US" dirty="0" err="1"/>
              <a:t>biệt</a:t>
            </a:r>
            <a:r>
              <a:rPr lang="en-US" dirty="0"/>
              <a:t> </a:t>
            </a:r>
            <a:r>
              <a:rPr lang="en-US" dirty="0" err="1"/>
              <a:t>là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viết</a:t>
            </a:r>
            <a:r>
              <a:rPr lang="en-US" dirty="0"/>
              <a:t> </a:t>
            </a:r>
            <a:r>
              <a:rPr lang="en-US" dirty="0" err="1"/>
              <a:t>tay</a:t>
            </a:r>
            <a:r>
              <a:rPr lang="en-US" dirty="0"/>
              <a:t> </a:t>
            </a:r>
            <a:r>
              <a:rPr lang="en-US" dirty="0" err="1"/>
              <a:t>đạt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cao</a:t>
            </a:r>
            <a:r>
              <a:rPr lang="en-US" dirty="0"/>
              <a:t>, </a:t>
            </a:r>
            <a:r>
              <a:rPr lang="en-US" dirty="0" err="1"/>
              <a:t>tuy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/>
              <a:t>,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vẫn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đáp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hoàn</a:t>
            </a:r>
            <a:r>
              <a:rPr lang="en-US" dirty="0"/>
              <a:t>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633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5400675" cy="620713"/>
          </a:xfrm>
        </p:spPr>
        <p:txBody>
          <a:bodyPr/>
          <a:lstStyle/>
          <a:p>
            <a:r>
              <a:rPr lang="en-US" sz="3600" dirty="0" err="1" smtClean="0"/>
              <a:t>Lý</a:t>
            </a:r>
            <a:r>
              <a:rPr lang="en-US" sz="3600" dirty="0" smtClean="0"/>
              <a:t> do </a:t>
            </a:r>
            <a:r>
              <a:rPr lang="en-US" sz="3600" dirty="0" err="1" smtClean="0"/>
              <a:t>chọn</a:t>
            </a:r>
            <a:r>
              <a:rPr lang="en-US" sz="3600" dirty="0" smtClean="0"/>
              <a:t> </a:t>
            </a:r>
            <a:r>
              <a:rPr lang="en-US" sz="3600" dirty="0" err="1" smtClean="0"/>
              <a:t>đề</a:t>
            </a:r>
            <a:r>
              <a:rPr lang="en-US" sz="3600" dirty="0" smtClean="0"/>
              <a:t> </a:t>
            </a:r>
            <a:r>
              <a:rPr lang="en-US" sz="3600" dirty="0" err="1" smtClean="0"/>
              <a:t>tài</a:t>
            </a:r>
            <a:endParaRPr lang="uk-UA" sz="3600" b="1" dirty="0" smtClean="0"/>
          </a:p>
        </p:txBody>
      </p:sp>
      <p:sp>
        <p:nvSpPr>
          <p:cNvPr id="3" name="TextBox 2"/>
          <p:cNvSpPr txBox="1"/>
          <p:nvPr/>
        </p:nvSpPr>
        <p:spPr>
          <a:xfrm>
            <a:off x="533400" y="1600200"/>
            <a:ext cx="8153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Nhưng</a:t>
            </a:r>
            <a:r>
              <a:rPr lang="en-US" dirty="0" smtClean="0"/>
              <a:t> </a:t>
            </a: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/>
              <a:t>nay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phát</a:t>
            </a:r>
            <a:r>
              <a:rPr lang="en-US" dirty="0"/>
              <a:t> </a:t>
            </a:r>
            <a:r>
              <a:rPr lang="en-US" dirty="0" err="1"/>
              <a:t>triển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ngừng</a:t>
            </a:r>
            <a:r>
              <a:rPr lang="en-US" dirty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khoa</a:t>
            </a:r>
            <a:r>
              <a:rPr lang="en-US" dirty="0" smtClean="0"/>
              <a:t> </a:t>
            </a:r>
            <a:r>
              <a:rPr lang="en-US" dirty="0" err="1" smtClean="0"/>
              <a:t>học</a:t>
            </a:r>
            <a:r>
              <a:rPr lang="en-US" dirty="0" smtClean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 smtClean="0"/>
              <a:t>,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Deep Learning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đời</a:t>
            </a:r>
            <a:r>
              <a:rPr lang="en-US" dirty="0"/>
              <a:t>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đáp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việc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 smtClean="0"/>
              <a:t>ảnh</a:t>
            </a:r>
            <a:r>
              <a:rPr lang="en-US" dirty="0" smtClean="0"/>
              <a:t>. </a:t>
            </a:r>
            <a:r>
              <a:rPr lang="en-US" dirty="0" err="1" smtClean="0"/>
              <a:t>Mạng</a:t>
            </a:r>
            <a:r>
              <a:rPr lang="en-US" dirty="0" smtClean="0"/>
              <a:t> CNN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một</a:t>
            </a:r>
            <a:r>
              <a:rPr lang="en-US" dirty="0" smtClean="0"/>
              <a:t> </a:t>
            </a:r>
            <a:r>
              <a:rPr lang="en-US" dirty="0" err="1" smtClean="0"/>
              <a:t>trong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mô</a:t>
            </a:r>
            <a:r>
              <a:rPr lang="en-US" dirty="0" smtClean="0"/>
              <a:t> </a:t>
            </a:r>
            <a:r>
              <a:rPr lang="en-US" dirty="0" err="1" smtClean="0"/>
              <a:t>hình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/>
              <a:t>Deep Learning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ảnh</a:t>
            </a:r>
            <a:r>
              <a:rPr lang="en-US" dirty="0"/>
              <a:t>,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diện</a:t>
            </a:r>
            <a:r>
              <a:rPr lang="en-US" dirty="0"/>
              <a:t> </a:t>
            </a:r>
            <a:r>
              <a:rPr lang="en-US" dirty="0" err="1"/>
              <a:t>giọng</a:t>
            </a:r>
            <a:r>
              <a:rPr lang="en-US" dirty="0"/>
              <a:t> </a:t>
            </a:r>
            <a:r>
              <a:rPr lang="en-US" dirty="0" err="1"/>
              <a:t>nói</a:t>
            </a:r>
            <a:r>
              <a:rPr lang="en-US" dirty="0"/>
              <a:t>, </a:t>
            </a:r>
            <a:r>
              <a:rPr lang="en-US" dirty="0" err="1"/>
              <a:t>xử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nhiên</a:t>
            </a:r>
            <a:r>
              <a:rPr lang="en-US" dirty="0" smtClean="0"/>
              <a:t>. Lenet5 </a:t>
            </a:r>
            <a:r>
              <a:rPr lang="vi-VN" dirty="0"/>
              <a:t>là một trong những mạng CNN lâu đời nổi tiếng nhất được Yann LeCUn phát triển vào những năm </a:t>
            </a:r>
            <a:r>
              <a:rPr lang="vi-VN" dirty="0" smtClean="0"/>
              <a:t>1998s</a:t>
            </a:r>
            <a:r>
              <a:rPr lang="en-US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 smtClean="0"/>
              <a:t>Hiện</a:t>
            </a:r>
            <a:r>
              <a:rPr lang="en-US" dirty="0" smtClean="0"/>
              <a:t> </a:t>
            </a:r>
            <a:r>
              <a:rPr lang="en-US" dirty="0"/>
              <a:t>nay </a:t>
            </a:r>
            <a:r>
              <a:rPr lang="en-US" dirty="0" err="1"/>
              <a:t>rất</a:t>
            </a:r>
            <a:r>
              <a:rPr lang="en-US" dirty="0"/>
              <a:t> 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dạng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Deep Learning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quyết</a:t>
            </a:r>
            <a:r>
              <a:rPr lang="en-US" dirty="0"/>
              <a:t> do Deep Learning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2 </a:t>
            </a:r>
            <a:r>
              <a:rPr lang="en-US" dirty="0" err="1"/>
              <a:t>quyết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lượng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,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thước</a:t>
            </a:r>
            <a:r>
              <a:rPr lang="en-US" dirty="0"/>
              <a:t> </a:t>
            </a:r>
            <a:r>
              <a:rPr lang="en-US" dirty="0" err="1"/>
              <a:t>đầu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hiệu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cũng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 </a:t>
            </a:r>
            <a:r>
              <a:rPr lang="en-US" dirty="0" err="1"/>
              <a:t>vượt</a:t>
            </a:r>
            <a:r>
              <a:rPr lang="en-US" dirty="0"/>
              <a:t> </a:t>
            </a:r>
            <a:r>
              <a:rPr lang="en-US" dirty="0" err="1"/>
              <a:t>trội</a:t>
            </a:r>
            <a:r>
              <a:rPr lang="en-US" dirty="0"/>
              <a:t> so </a:t>
            </a:r>
            <a:r>
              <a:rPr lang="en-US" dirty="0" err="1"/>
              <a:t>với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lớp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 smtClean="0"/>
              <a:t>thống</a:t>
            </a:r>
            <a:r>
              <a:rPr lang="en-US" dirty="0" smtClean="0"/>
              <a:t>. </a:t>
            </a:r>
            <a:r>
              <a:rPr lang="en-US" dirty="0" err="1" smtClean="0"/>
              <a:t>Thêm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err="1" smtClean="0"/>
              <a:t>đó</a:t>
            </a:r>
            <a:r>
              <a:rPr lang="en-US" dirty="0" smtClean="0"/>
              <a:t> </a:t>
            </a:r>
            <a:r>
              <a:rPr lang="en-US" dirty="0" err="1" smtClean="0"/>
              <a:t>là</a:t>
            </a:r>
            <a:r>
              <a:rPr lang="en-US" dirty="0" smtClean="0"/>
              <a:t> </a:t>
            </a:r>
            <a:r>
              <a:rPr lang="en-US" dirty="0" err="1" smtClean="0"/>
              <a:t>có</a:t>
            </a:r>
            <a:r>
              <a:rPr lang="en-US" dirty="0" smtClean="0"/>
              <a:t> </a:t>
            </a:r>
            <a:r>
              <a:rPr lang="en-US" dirty="0" err="1" smtClean="0"/>
              <a:t>khả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áp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được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err="1" smtClean="0"/>
              <a:t>đời</a:t>
            </a:r>
            <a:r>
              <a:rPr lang="en-US" dirty="0" smtClean="0"/>
              <a:t> </a:t>
            </a:r>
            <a:r>
              <a:rPr lang="en-US" dirty="0" err="1" smtClean="0"/>
              <a:t>sống</a:t>
            </a:r>
            <a:r>
              <a:rPr lang="en-US" dirty="0" smtClean="0"/>
              <a:t> </a:t>
            </a:r>
            <a:r>
              <a:rPr lang="en-US" dirty="0" err="1" smtClean="0"/>
              <a:t>thực</a:t>
            </a:r>
            <a:r>
              <a:rPr lang="en-US" dirty="0" smtClean="0"/>
              <a:t> </a:t>
            </a:r>
            <a:r>
              <a:rPr lang="en-US" dirty="0" err="1" smtClean="0"/>
              <a:t>tiễn</a:t>
            </a:r>
            <a:r>
              <a:rPr lang="en-US" dirty="0" smtClean="0"/>
              <a:t>. </a:t>
            </a:r>
            <a:r>
              <a:rPr lang="en-US" dirty="0" err="1" smtClean="0"/>
              <a:t>Ví</a:t>
            </a:r>
            <a:r>
              <a:rPr lang="en-US" dirty="0" smtClean="0"/>
              <a:t> </a:t>
            </a:r>
            <a:r>
              <a:rPr lang="en-US" dirty="0" err="1" smtClean="0"/>
              <a:t>dụ</a:t>
            </a:r>
            <a:r>
              <a:rPr lang="en-US" dirty="0" smtClean="0"/>
              <a:t> </a:t>
            </a:r>
            <a:r>
              <a:rPr lang="en-US" dirty="0" err="1" smtClean="0"/>
              <a:t>như</a:t>
            </a:r>
            <a:r>
              <a:rPr lang="en-US" dirty="0" smtClean="0"/>
              <a:t> </a:t>
            </a:r>
            <a:r>
              <a:rPr lang="en-US" dirty="0" err="1" smtClean="0"/>
              <a:t>Google,Facebook</a:t>
            </a:r>
            <a:r>
              <a:rPr lang="en-US" dirty="0" smtClean="0"/>
              <a:t> </a:t>
            </a:r>
            <a:r>
              <a:rPr lang="en-US" dirty="0" err="1" smtClean="0"/>
              <a:t>đã</a:t>
            </a:r>
            <a:r>
              <a:rPr lang="en-US" dirty="0" smtClean="0"/>
              <a:t> </a:t>
            </a:r>
            <a:r>
              <a:rPr lang="en-US" dirty="0" err="1" smtClean="0"/>
              <a:t>đưa</a:t>
            </a:r>
            <a:r>
              <a:rPr lang="en-US" dirty="0" smtClean="0"/>
              <a:t> </a:t>
            </a:r>
            <a:r>
              <a:rPr lang="en-US" dirty="0" err="1" smtClean="0"/>
              <a:t>vào</a:t>
            </a:r>
            <a:r>
              <a:rPr lang="en-US" dirty="0" smtClean="0"/>
              <a:t> </a:t>
            </a:r>
            <a:r>
              <a:rPr lang="en-US" dirty="0" err="1" smtClean="0"/>
              <a:t>sản</a:t>
            </a:r>
            <a:r>
              <a:rPr lang="en-US" dirty="0" smtClean="0"/>
              <a:t> </a:t>
            </a:r>
            <a:r>
              <a:rPr lang="en-US" dirty="0" err="1" smtClean="0"/>
              <a:t>phẩm</a:t>
            </a:r>
            <a:r>
              <a:rPr lang="en-US" dirty="0" smtClean="0"/>
              <a:t> </a:t>
            </a:r>
            <a:r>
              <a:rPr lang="en-US" dirty="0" err="1" smtClean="0"/>
              <a:t>của</a:t>
            </a:r>
            <a:r>
              <a:rPr lang="en-US" dirty="0" smtClean="0"/>
              <a:t> </a:t>
            </a:r>
            <a:r>
              <a:rPr lang="en-US" dirty="0" err="1" smtClean="0"/>
              <a:t>mình</a:t>
            </a:r>
            <a:r>
              <a:rPr lang="en-US" dirty="0" smtClean="0"/>
              <a:t> </a:t>
            </a:r>
            <a:r>
              <a:rPr lang="en-US" dirty="0" err="1" smtClean="0"/>
              <a:t>chức</a:t>
            </a:r>
            <a:r>
              <a:rPr lang="en-US" dirty="0" smtClean="0"/>
              <a:t> </a:t>
            </a:r>
            <a:r>
              <a:rPr lang="en-US" dirty="0" err="1" smtClean="0"/>
              <a:t>năng</a:t>
            </a:r>
            <a:r>
              <a:rPr lang="en-US" dirty="0" smtClean="0"/>
              <a:t> </a:t>
            </a:r>
            <a:r>
              <a:rPr lang="en-US" dirty="0" err="1" smtClean="0"/>
              <a:t>nhận</a:t>
            </a:r>
            <a:r>
              <a:rPr lang="en-US" dirty="0" smtClean="0"/>
              <a:t> </a:t>
            </a:r>
            <a:r>
              <a:rPr lang="en-US" dirty="0" err="1" smtClean="0"/>
              <a:t>diện</a:t>
            </a:r>
            <a:r>
              <a:rPr lang="en-US" dirty="0" smtClean="0"/>
              <a:t> </a:t>
            </a:r>
            <a:r>
              <a:rPr lang="en-US" dirty="0" err="1" smtClean="0"/>
              <a:t>khuôn</a:t>
            </a:r>
            <a:r>
              <a:rPr lang="en-US" dirty="0" smtClean="0"/>
              <a:t> </a:t>
            </a:r>
            <a:r>
              <a:rPr lang="en-US" dirty="0" err="1" smtClean="0"/>
              <a:t>mặt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r>
              <a:rPr lang="en-US" dirty="0" smtClean="0"/>
              <a:t>,…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630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6400800" cy="620713"/>
          </a:xfrm>
        </p:spPr>
        <p:txBody>
          <a:bodyPr/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CÁC CÔNG CỤ SỬ DỤNG</a:t>
            </a:r>
            <a:endParaRPr lang="uk-UA" sz="3600" b="1" dirty="0" smtClean="0"/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2999477225"/>
              </p:ext>
            </p:extLst>
          </p:nvPr>
        </p:nvGraphicFramePr>
        <p:xfrm>
          <a:off x="1371600" y="19812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286000"/>
            <a:ext cx="762000" cy="685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4191000"/>
            <a:ext cx="7620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888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>
          <a:xfrm>
            <a:off x="914400" y="228600"/>
            <a:ext cx="8077200" cy="620713"/>
          </a:xfrm>
        </p:spPr>
        <p:txBody>
          <a:bodyPr/>
          <a:lstStyle/>
          <a:p>
            <a:pPr lvl="0"/>
            <a:r>
              <a:rPr lang="en-US" sz="3600" dirty="0" err="1"/>
              <a:t>Giới</a:t>
            </a:r>
            <a:r>
              <a:rPr lang="en-US" sz="3600" dirty="0"/>
              <a:t> </a:t>
            </a:r>
            <a:r>
              <a:rPr lang="en-US" sz="3600" dirty="0" err="1"/>
              <a:t>thiệu</a:t>
            </a:r>
            <a:r>
              <a:rPr lang="en-US" sz="3600" dirty="0"/>
              <a:t> </a:t>
            </a:r>
            <a:r>
              <a:rPr lang="en-US" sz="3600" dirty="0" err="1"/>
              <a:t>hệ</a:t>
            </a:r>
            <a:r>
              <a:rPr lang="en-US" sz="3600" dirty="0"/>
              <a:t> </a:t>
            </a:r>
            <a:r>
              <a:rPr lang="en-US" sz="3600" dirty="0" err="1"/>
              <a:t>thống</a:t>
            </a:r>
            <a:r>
              <a:rPr lang="en-US" sz="3600" dirty="0"/>
              <a:t> </a:t>
            </a:r>
            <a:r>
              <a:rPr lang="en-US" sz="3600" dirty="0" err="1"/>
              <a:t>nhận</a:t>
            </a:r>
            <a:r>
              <a:rPr lang="en-US" sz="3600" dirty="0"/>
              <a:t> </a:t>
            </a:r>
            <a:r>
              <a:rPr lang="en-US" sz="3600" dirty="0" err="1"/>
              <a:t>dạng</a:t>
            </a:r>
            <a:r>
              <a:rPr lang="en-US" sz="3600" dirty="0"/>
              <a:t> </a:t>
            </a:r>
            <a:r>
              <a:rPr lang="en-US" sz="3600" dirty="0" err="1"/>
              <a:t>kí</a:t>
            </a:r>
            <a:r>
              <a:rPr lang="en-US" sz="3600" dirty="0"/>
              <a:t> </a:t>
            </a:r>
            <a:r>
              <a:rPr lang="en-US" sz="3600" dirty="0" err="1"/>
              <a:t>tự</a:t>
            </a:r>
            <a:r>
              <a:rPr lang="en-US" sz="3600" dirty="0"/>
              <a:t> </a:t>
            </a:r>
            <a:r>
              <a:rPr lang="en-US" sz="3600" dirty="0" err="1"/>
              <a:t>sử</a:t>
            </a:r>
            <a:r>
              <a:rPr lang="en-US" sz="3600" dirty="0"/>
              <a:t> </a:t>
            </a:r>
            <a:r>
              <a:rPr lang="en-US" sz="3600" dirty="0" err="1"/>
              <a:t>dụng</a:t>
            </a:r>
            <a:r>
              <a:rPr lang="en-US" sz="3600" dirty="0"/>
              <a:t> </a:t>
            </a:r>
            <a:r>
              <a:rPr lang="en-US" sz="3600" dirty="0" err="1"/>
              <a:t>mô</a:t>
            </a:r>
            <a:r>
              <a:rPr lang="en-US" sz="3600" dirty="0"/>
              <a:t> </a:t>
            </a:r>
            <a:r>
              <a:rPr lang="en-US" sz="3600" dirty="0" err="1"/>
              <a:t>hình</a:t>
            </a:r>
            <a:r>
              <a:rPr lang="en-US" sz="3600" dirty="0"/>
              <a:t> CNN </a:t>
            </a:r>
            <a:r>
              <a:rPr lang="en-US" sz="3600" dirty="0" err="1"/>
              <a:t>Lenet</a:t>
            </a:r>
            <a:r>
              <a:rPr lang="en-US" sz="3600" dirty="0"/>
              <a:t> 5</a:t>
            </a: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294090713"/>
              </p:ext>
            </p:extLst>
          </p:nvPr>
        </p:nvGraphicFramePr>
        <p:xfrm>
          <a:off x="1524000" y="1752600"/>
          <a:ext cx="64008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24293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7056438" cy="796925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Tại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sao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cần</a:t>
            </a:r>
            <a:r>
              <a:rPr lang="en-US" dirty="0" smtClean="0">
                <a:solidFill>
                  <a:srgbClr val="FF0000"/>
                </a:solidFill>
              </a:rPr>
              <a:t> CNN ?</a:t>
            </a:r>
            <a:endParaRPr lang="en-US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3800" y="1219200"/>
            <a:ext cx="3124200" cy="1905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91200" y="32004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91" y="4029591"/>
            <a:ext cx="5892006" cy="215161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14724" y="1848534"/>
            <a:ext cx="15119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Ảnh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28x28x3 pixel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86600" y="1819791"/>
            <a:ext cx="15632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nối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2352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2590800" y="3733800"/>
            <a:ext cx="57915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8827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7056438" cy="796925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Tích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chập</a:t>
            </a:r>
            <a:endParaRPr lang="en-US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575" y="1785937"/>
            <a:ext cx="4514850" cy="32861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14575" y="914400"/>
            <a:ext cx="62960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080808"/>
                </a:solidFill>
              </a:rPr>
              <a:t>Tích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chập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là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phép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nhân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chập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giữa</a:t>
            </a:r>
            <a:r>
              <a:rPr lang="en-US" dirty="0">
                <a:solidFill>
                  <a:srgbClr val="080808"/>
                </a:solidFill>
              </a:rPr>
              <a:t> ma </a:t>
            </a:r>
            <a:r>
              <a:rPr lang="en-US" dirty="0" err="1">
                <a:solidFill>
                  <a:srgbClr val="080808"/>
                </a:solidFill>
              </a:rPr>
              <a:t>trận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lọc</a:t>
            </a:r>
            <a:r>
              <a:rPr lang="en-US" dirty="0">
                <a:solidFill>
                  <a:srgbClr val="080808"/>
                </a:solidFill>
              </a:rPr>
              <a:t> (kernel /filter) </a:t>
            </a:r>
            <a:r>
              <a:rPr lang="en-US" dirty="0" err="1">
                <a:solidFill>
                  <a:srgbClr val="080808"/>
                </a:solidFill>
              </a:rPr>
              <a:t>và</a:t>
            </a:r>
            <a:r>
              <a:rPr lang="en-US" dirty="0">
                <a:solidFill>
                  <a:srgbClr val="080808"/>
                </a:solidFill>
              </a:rPr>
              <a:t> ma </a:t>
            </a:r>
            <a:r>
              <a:rPr lang="en-US" dirty="0" err="1">
                <a:solidFill>
                  <a:srgbClr val="080808"/>
                </a:solidFill>
              </a:rPr>
              <a:t>trận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ảnh</a:t>
            </a:r>
            <a:r>
              <a:rPr lang="en-US" dirty="0">
                <a:solidFill>
                  <a:srgbClr val="080808"/>
                </a:solidFill>
              </a:rPr>
              <a:t>. Ta </a:t>
            </a:r>
            <a:r>
              <a:rPr lang="en-US" dirty="0" err="1">
                <a:solidFill>
                  <a:srgbClr val="080808"/>
                </a:solidFill>
              </a:rPr>
              <a:t>truợt</a:t>
            </a:r>
            <a:r>
              <a:rPr lang="en-US" dirty="0">
                <a:solidFill>
                  <a:srgbClr val="080808"/>
                </a:solidFill>
              </a:rPr>
              <a:t> kernel </a:t>
            </a:r>
            <a:r>
              <a:rPr lang="en-US" dirty="0" err="1">
                <a:solidFill>
                  <a:srgbClr val="080808"/>
                </a:solidFill>
              </a:rPr>
              <a:t>trên</a:t>
            </a:r>
            <a:r>
              <a:rPr lang="en-US" dirty="0">
                <a:solidFill>
                  <a:srgbClr val="080808"/>
                </a:solidFill>
              </a:rPr>
              <a:t> ma </a:t>
            </a:r>
            <a:r>
              <a:rPr lang="en-US" dirty="0" err="1">
                <a:solidFill>
                  <a:srgbClr val="080808"/>
                </a:solidFill>
              </a:rPr>
              <a:t>trận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ảnh</a:t>
            </a:r>
            <a:r>
              <a:rPr lang="en-US" dirty="0">
                <a:solidFill>
                  <a:srgbClr val="080808"/>
                </a:solidFill>
              </a:rPr>
              <a:t>( </a:t>
            </a:r>
            <a:r>
              <a:rPr lang="en-US" dirty="0" err="1">
                <a:solidFill>
                  <a:srgbClr val="080808"/>
                </a:solidFill>
              </a:rPr>
              <a:t>trắng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đen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hoặc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ảnh</a:t>
            </a:r>
            <a:r>
              <a:rPr lang="en-US" dirty="0">
                <a:solidFill>
                  <a:srgbClr val="080808"/>
                </a:solidFill>
              </a:rPr>
              <a:t> grayscale) </a:t>
            </a:r>
            <a:r>
              <a:rPr lang="en-US" dirty="0" err="1">
                <a:solidFill>
                  <a:srgbClr val="080808"/>
                </a:solidFill>
              </a:rPr>
              <a:t>sẽ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thu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được</a:t>
            </a:r>
            <a:r>
              <a:rPr lang="en-US" dirty="0">
                <a:solidFill>
                  <a:srgbClr val="080808"/>
                </a:solidFill>
              </a:rPr>
              <a:t> ma </a:t>
            </a:r>
            <a:r>
              <a:rPr lang="en-US" dirty="0" err="1">
                <a:solidFill>
                  <a:srgbClr val="080808"/>
                </a:solidFill>
              </a:rPr>
              <a:t>trận</a:t>
            </a:r>
            <a:r>
              <a:rPr lang="en-US" dirty="0">
                <a:solidFill>
                  <a:srgbClr val="080808"/>
                </a:solidFill>
              </a:rPr>
              <a:t> </a:t>
            </a:r>
            <a:r>
              <a:rPr lang="en-US" dirty="0" err="1">
                <a:solidFill>
                  <a:srgbClr val="080808"/>
                </a:solidFill>
              </a:rPr>
              <a:t>mới</a:t>
            </a:r>
            <a:r>
              <a:rPr lang="en-US" dirty="0">
                <a:solidFill>
                  <a:srgbClr val="080808"/>
                </a:solidFill>
              </a:rPr>
              <a:t>.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86200" y="5334000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u="sng" dirty="0" err="1" smtClean="0"/>
              <a:t>Ảnh</a:t>
            </a:r>
            <a:r>
              <a:rPr lang="en-US" i="1" u="sng" dirty="0" smtClean="0"/>
              <a:t> minh </a:t>
            </a:r>
            <a:r>
              <a:rPr lang="en-US" i="1" u="sng" dirty="0" err="1" smtClean="0"/>
              <a:t>họa</a:t>
            </a:r>
            <a:r>
              <a:rPr lang="en-US" i="1" u="sng" dirty="0" smtClean="0"/>
              <a:t> </a:t>
            </a:r>
            <a:r>
              <a:rPr lang="en-US" i="1" u="sng" dirty="0" err="1" smtClean="0"/>
              <a:t>tích</a:t>
            </a:r>
            <a:r>
              <a:rPr lang="en-US" i="1" u="sng" dirty="0" smtClean="0"/>
              <a:t> </a:t>
            </a:r>
            <a:r>
              <a:rPr lang="en-US" i="1" u="sng" dirty="0" err="1" smtClean="0"/>
              <a:t>chập</a:t>
            </a:r>
            <a:endParaRPr lang="en-US" i="1" u="sng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 cstate="print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>
          <a:xfrm>
            <a:off x="1908175" y="117475"/>
            <a:ext cx="7056438" cy="796925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Mô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hình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CNN </a:t>
            </a:r>
            <a:r>
              <a:rPr lang="en-US" dirty="0" err="1">
                <a:solidFill>
                  <a:srgbClr val="FF0000"/>
                </a:solidFill>
              </a:rPr>
              <a:t>Lenet</a:t>
            </a:r>
            <a:r>
              <a:rPr lang="en-US" dirty="0">
                <a:solidFill>
                  <a:srgbClr val="FF0000"/>
                </a:solidFill>
              </a:rPr>
              <a:t> 5</a:t>
            </a:r>
            <a:endParaRPr lang="en-US" b="1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5994" y="914400"/>
            <a:ext cx="6400800" cy="27432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92785" y="3810000"/>
            <a:ext cx="634400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Mô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gồm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Featute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learning: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(Layer 1 + layer 2)</a:t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 Classification: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Trích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input</a:t>
            </a:r>
          </a:p>
          <a:p>
            <a:pPr marL="285750" indent="-285750">
              <a:buFontTx/>
              <a:buChar char="-"/>
            </a:pP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MaxPooling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giảm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phức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tạp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nhưng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vẫn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giữ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trọng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(pixel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Flatten: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duỗi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feature map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vector</a:t>
            </a:r>
          </a:p>
          <a:p>
            <a:pPr marL="285750" indent="-285750">
              <a:buFontTx/>
              <a:buChar char="-"/>
            </a:pP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Fully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connected (Dense): 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đặc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input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loại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sorfmax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function)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để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246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">
  <a:themeElements>
    <a:clrScheme name="template 15">
      <a:dk1>
        <a:srgbClr val="4D4D4D"/>
      </a:dk1>
      <a:lt1>
        <a:srgbClr val="FFFFFF"/>
      </a:lt1>
      <a:dk2>
        <a:srgbClr val="4D4D4D"/>
      </a:dk2>
      <a:lt2>
        <a:srgbClr val="1F1111"/>
      </a:lt2>
      <a:accent1>
        <a:srgbClr val="393939"/>
      </a:accent1>
      <a:accent2>
        <a:srgbClr val="727272"/>
      </a:accent2>
      <a:accent3>
        <a:srgbClr val="FFFFFF"/>
      </a:accent3>
      <a:accent4>
        <a:srgbClr val="404040"/>
      </a:accent4>
      <a:accent5>
        <a:srgbClr val="AEAEAE"/>
      </a:accent5>
      <a:accent6>
        <a:srgbClr val="676767"/>
      </a:accent6>
      <a:hlink>
        <a:srgbClr val="D42424"/>
      </a:hlink>
      <a:folHlink>
        <a:srgbClr val="DDDDDD"/>
      </a:folHlink>
    </a:clrScheme>
    <a:fontScheme name="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template 1">
        <a:dk1>
          <a:srgbClr val="4D4D4D"/>
        </a:dk1>
        <a:lt1>
          <a:srgbClr val="FFFFFF"/>
        </a:lt1>
        <a:dk2>
          <a:srgbClr val="4D4D4D"/>
        </a:dk2>
        <a:lt2>
          <a:srgbClr val="11163C"/>
        </a:lt2>
        <a:accent1>
          <a:srgbClr val="212B53"/>
        </a:accent1>
        <a:accent2>
          <a:srgbClr val="364481"/>
        </a:accent2>
        <a:accent3>
          <a:srgbClr val="FFFFFF"/>
        </a:accent3>
        <a:accent4>
          <a:srgbClr val="404040"/>
        </a:accent4>
        <a:accent5>
          <a:srgbClr val="ABACB3"/>
        </a:accent5>
        <a:accent6>
          <a:srgbClr val="303D74"/>
        </a:accent6>
        <a:hlink>
          <a:srgbClr val="3E4985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2">
        <a:dk1>
          <a:srgbClr val="4D4D4D"/>
        </a:dk1>
        <a:lt1>
          <a:srgbClr val="FFFFFF"/>
        </a:lt1>
        <a:dk2>
          <a:srgbClr val="4D4D4D"/>
        </a:dk2>
        <a:lt2>
          <a:srgbClr val="0D254C"/>
        </a:lt2>
        <a:accent1>
          <a:srgbClr val="254B83"/>
        </a:accent1>
        <a:accent2>
          <a:srgbClr val="406DAA"/>
        </a:accent2>
        <a:accent3>
          <a:srgbClr val="FFFFFF"/>
        </a:accent3>
        <a:accent4>
          <a:srgbClr val="404040"/>
        </a:accent4>
        <a:accent5>
          <a:srgbClr val="ACB1C1"/>
        </a:accent5>
        <a:accent6>
          <a:srgbClr val="39629A"/>
        </a:accent6>
        <a:hlink>
          <a:srgbClr val="3267B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3">
        <a:dk1>
          <a:srgbClr val="4D4D4D"/>
        </a:dk1>
        <a:lt1>
          <a:srgbClr val="FFFFFF"/>
        </a:lt1>
        <a:dk2>
          <a:srgbClr val="4D4D4D"/>
        </a:dk2>
        <a:lt2>
          <a:srgbClr val="363B45"/>
        </a:lt2>
        <a:accent1>
          <a:srgbClr val="A99D9B"/>
        </a:accent1>
        <a:accent2>
          <a:srgbClr val="565A66"/>
        </a:accent2>
        <a:accent3>
          <a:srgbClr val="FFFFFF"/>
        </a:accent3>
        <a:accent4>
          <a:srgbClr val="404040"/>
        </a:accent4>
        <a:accent5>
          <a:srgbClr val="D1CCCB"/>
        </a:accent5>
        <a:accent6>
          <a:srgbClr val="4D515C"/>
        </a:accent6>
        <a:hlink>
          <a:srgbClr val="92715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4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B26920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D5B9AB"/>
        </a:accent5>
        <a:accent6>
          <a:srgbClr val="64727F"/>
        </a:accent6>
        <a:hlink>
          <a:srgbClr val="EEC722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5">
        <a:dk1>
          <a:srgbClr val="4D4D4D"/>
        </a:dk1>
        <a:lt1>
          <a:srgbClr val="FFFFFF"/>
        </a:lt1>
        <a:dk2>
          <a:srgbClr val="4D4D4D"/>
        </a:dk2>
        <a:lt2>
          <a:srgbClr val="2E3236"/>
        </a:lt2>
        <a:accent1>
          <a:srgbClr val="9BB6EE"/>
        </a:accent1>
        <a:accent2>
          <a:srgbClr val="6F7F8D"/>
        </a:accent2>
        <a:accent3>
          <a:srgbClr val="FFFFFF"/>
        </a:accent3>
        <a:accent4>
          <a:srgbClr val="404040"/>
        </a:accent4>
        <a:accent5>
          <a:srgbClr val="CBD7F5"/>
        </a:accent5>
        <a:accent6>
          <a:srgbClr val="64727F"/>
        </a:accent6>
        <a:hlink>
          <a:srgbClr val="84AAF3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6">
        <a:dk1>
          <a:srgbClr val="4D4D4D"/>
        </a:dk1>
        <a:lt1>
          <a:srgbClr val="FFFFFF"/>
        </a:lt1>
        <a:dk2>
          <a:srgbClr val="4D4D4D"/>
        </a:dk2>
        <a:lt2>
          <a:srgbClr val="40494F"/>
        </a:lt2>
        <a:accent1>
          <a:srgbClr val="6D7D8A"/>
        </a:accent1>
        <a:accent2>
          <a:srgbClr val="A7A7A7"/>
        </a:accent2>
        <a:accent3>
          <a:srgbClr val="FFFFFF"/>
        </a:accent3>
        <a:accent4>
          <a:srgbClr val="404040"/>
        </a:accent4>
        <a:accent5>
          <a:srgbClr val="BABFC4"/>
        </a:accent5>
        <a:accent6>
          <a:srgbClr val="979797"/>
        </a:accent6>
        <a:hlink>
          <a:srgbClr val="7F7F7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7">
        <a:dk1>
          <a:srgbClr val="4D4D4D"/>
        </a:dk1>
        <a:lt1>
          <a:srgbClr val="FFFFFF"/>
        </a:lt1>
        <a:dk2>
          <a:srgbClr val="4D4D4D"/>
        </a:dk2>
        <a:lt2>
          <a:srgbClr val="454D52"/>
        </a:lt2>
        <a:accent1>
          <a:srgbClr val="7D8B97"/>
        </a:accent1>
        <a:accent2>
          <a:srgbClr val="CBCBCB"/>
        </a:accent2>
        <a:accent3>
          <a:srgbClr val="FFFFFF"/>
        </a:accent3>
        <a:accent4>
          <a:srgbClr val="404040"/>
        </a:accent4>
        <a:accent5>
          <a:srgbClr val="BFC4C9"/>
        </a:accent5>
        <a:accent6>
          <a:srgbClr val="B8B8B8"/>
        </a:accent6>
        <a:hlink>
          <a:srgbClr val="5158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8">
        <a:dk1>
          <a:srgbClr val="4D4D4D"/>
        </a:dk1>
        <a:lt1>
          <a:srgbClr val="FFFFFF"/>
        </a:lt1>
        <a:dk2>
          <a:srgbClr val="4D4D4D"/>
        </a:dk2>
        <a:lt2>
          <a:srgbClr val="393939"/>
        </a:lt2>
        <a:accent1>
          <a:srgbClr val="858585"/>
        </a:accent1>
        <a:accent2>
          <a:srgbClr val="939393"/>
        </a:accent2>
        <a:accent3>
          <a:srgbClr val="FFFFFF"/>
        </a:accent3>
        <a:accent4>
          <a:srgbClr val="404040"/>
        </a:accent4>
        <a:accent5>
          <a:srgbClr val="C2C2C2"/>
        </a:accent5>
        <a:accent6>
          <a:srgbClr val="858585"/>
        </a:accent6>
        <a:hlink>
          <a:srgbClr val="696969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9">
        <a:dk1>
          <a:srgbClr val="4D4D4D"/>
        </a:dk1>
        <a:lt1>
          <a:srgbClr val="FFFFFF"/>
        </a:lt1>
        <a:dk2>
          <a:srgbClr val="4D4D4D"/>
        </a:dk2>
        <a:lt2>
          <a:srgbClr val="4F5056"/>
        </a:lt2>
        <a:accent1>
          <a:srgbClr val="7E7F8E"/>
        </a:accent1>
        <a:accent2>
          <a:srgbClr val="C0C1C5"/>
        </a:accent2>
        <a:accent3>
          <a:srgbClr val="FFFFFF"/>
        </a:accent3>
        <a:accent4>
          <a:srgbClr val="404040"/>
        </a:accent4>
        <a:accent5>
          <a:srgbClr val="C0C0C6"/>
        </a:accent5>
        <a:accent6>
          <a:srgbClr val="AEAFB2"/>
        </a:accent6>
        <a:hlink>
          <a:srgbClr val="ACAFB7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0">
        <a:dk1>
          <a:srgbClr val="4D4D4D"/>
        </a:dk1>
        <a:lt1>
          <a:srgbClr val="FFFFFF"/>
        </a:lt1>
        <a:dk2>
          <a:srgbClr val="4D4D4D"/>
        </a:dk2>
        <a:lt2>
          <a:srgbClr val="85978F"/>
        </a:lt2>
        <a:accent1>
          <a:srgbClr val="9DA499"/>
        </a:accent1>
        <a:accent2>
          <a:srgbClr val="A5B9BA"/>
        </a:accent2>
        <a:accent3>
          <a:srgbClr val="FFFFFF"/>
        </a:accent3>
        <a:accent4>
          <a:srgbClr val="404040"/>
        </a:accent4>
        <a:accent5>
          <a:srgbClr val="CCCFCA"/>
        </a:accent5>
        <a:accent6>
          <a:srgbClr val="95A7A8"/>
        </a:accent6>
        <a:hlink>
          <a:srgbClr val="ABB4AB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1">
        <a:dk1>
          <a:srgbClr val="4D4D4D"/>
        </a:dk1>
        <a:lt1>
          <a:srgbClr val="FFFFFF"/>
        </a:lt1>
        <a:dk2>
          <a:srgbClr val="4D4D4D"/>
        </a:dk2>
        <a:lt2>
          <a:srgbClr val="484847"/>
        </a:lt2>
        <a:accent1>
          <a:srgbClr val="7C7C74"/>
        </a:accent1>
        <a:accent2>
          <a:srgbClr val="AFB2AA"/>
        </a:accent2>
        <a:accent3>
          <a:srgbClr val="FFFFFF"/>
        </a:accent3>
        <a:accent4>
          <a:srgbClr val="404040"/>
        </a:accent4>
        <a:accent5>
          <a:srgbClr val="BFBFBC"/>
        </a:accent5>
        <a:accent6>
          <a:srgbClr val="9EA19A"/>
        </a:accent6>
        <a:hlink>
          <a:srgbClr val="D4D2C6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2">
        <a:dk1>
          <a:srgbClr val="4D4D4D"/>
        </a:dk1>
        <a:lt1>
          <a:srgbClr val="FFFFFF"/>
        </a:lt1>
        <a:dk2>
          <a:srgbClr val="4D4D4D"/>
        </a:dk2>
        <a:lt2>
          <a:srgbClr val="18191C"/>
        </a:lt2>
        <a:accent1>
          <a:srgbClr val="1F2229"/>
        </a:accent1>
        <a:accent2>
          <a:srgbClr val="3B4A61"/>
        </a:accent2>
        <a:accent3>
          <a:srgbClr val="FFFFFF"/>
        </a:accent3>
        <a:accent4>
          <a:srgbClr val="404040"/>
        </a:accent4>
        <a:accent5>
          <a:srgbClr val="ABABAC"/>
        </a:accent5>
        <a:accent6>
          <a:srgbClr val="354257"/>
        </a:accent6>
        <a:hlink>
          <a:srgbClr val="718CAC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3">
        <a:dk1>
          <a:srgbClr val="4D4D4D"/>
        </a:dk1>
        <a:lt1>
          <a:srgbClr val="FFFFFF"/>
        </a:lt1>
        <a:dk2>
          <a:srgbClr val="4D4D4D"/>
        </a:dk2>
        <a:lt2>
          <a:srgbClr val="3E3B55"/>
        </a:lt2>
        <a:accent1>
          <a:srgbClr val="8D8DC2"/>
        </a:accent1>
        <a:accent2>
          <a:srgbClr val="777777"/>
        </a:accent2>
        <a:accent3>
          <a:srgbClr val="FFFFFF"/>
        </a:accent3>
        <a:accent4>
          <a:srgbClr val="404040"/>
        </a:accent4>
        <a:accent5>
          <a:srgbClr val="C5C5DD"/>
        </a:accent5>
        <a:accent6>
          <a:srgbClr val="6B6B6B"/>
        </a:accent6>
        <a:hlink>
          <a:srgbClr val="C0C0C0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4">
        <a:dk1>
          <a:srgbClr val="4D4D4D"/>
        </a:dk1>
        <a:lt1>
          <a:srgbClr val="FFFFFF"/>
        </a:lt1>
        <a:dk2>
          <a:srgbClr val="4D4D4D"/>
        </a:dk2>
        <a:lt2>
          <a:srgbClr val="26231E"/>
        </a:lt2>
        <a:accent1>
          <a:srgbClr val="D69F8C"/>
        </a:accent1>
        <a:accent2>
          <a:srgbClr val="AD8D82"/>
        </a:accent2>
        <a:accent3>
          <a:srgbClr val="FFFFFF"/>
        </a:accent3>
        <a:accent4>
          <a:srgbClr val="404040"/>
        </a:accent4>
        <a:accent5>
          <a:srgbClr val="E8CDC5"/>
        </a:accent5>
        <a:accent6>
          <a:srgbClr val="9C7F75"/>
        </a:accent6>
        <a:hlink>
          <a:srgbClr val="676068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template 15">
        <a:dk1>
          <a:srgbClr val="4D4D4D"/>
        </a:dk1>
        <a:lt1>
          <a:srgbClr val="FFFFFF"/>
        </a:lt1>
        <a:dk2>
          <a:srgbClr val="4D4D4D"/>
        </a:dk2>
        <a:lt2>
          <a:srgbClr val="1F1111"/>
        </a:lt2>
        <a:accent1>
          <a:srgbClr val="393939"/>
        </a:accent1>
        <a:accent2>
          <a:srgbClr val="727272"/>
        </a:accent2>
        <a:accent3>
          <a:srgbClr val="FFFFFF"/>
        </a:accent3>
        <a:accent4>
          <a:srgbClr val="404040"/>
        </a:accent4>
        <a:accent5>
          <a:srgbClr val="AEAEAE"/>
        </a:accent5>
        <a:accent6>
          <a:srgbClr val="676767"/>
        </a:accent6>
        <a:hlink>
          <a:srgbClr val="D42424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</Template>
  <TotalTime>1008</TotalTime>
  <Words>1100</Words>
  <Application>Microsoft Office PowerPoint</Application>
  <PresentationFormat>On-screen Show (4:3)</PresentationFormat>
  <Paragraphs>95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Times New Roman</vt:lpstr>
      <vt:lpstr>Wingdings</vt:lpstr>
      <vt:lpstr>template</vt:lpstr>
      <vt:lpstr> BỘ THÔNG TIN VÀ TRUYỀN THÔNG HỌC VIỆN CÔNG NGHỆ BƯU CHÍNH VIỄN THÔNG   CƠ SỞ TP. HỒ CHÍ MINH </vt:lpstr>
      <vt:lpstr>NỘI DUNG BÁO CÁO</vt:lpstr>
      <vt:lpstr>Lý do chọn đề tài</vt:lpstr>
      <vt:lpstr>Lý do chọn đề tài</vt:lpstr>
      <vt:lpstr>CÁC CÔNG CỤ SỬ DỤNG</vt:lpstr>
      <vt:lpstr>Giới thiệu hệ thống nhận dạng kí tự sử dụng mô hình CNN Lenet 5</vt:lpstr>
      <vt:lpstr>Tại sao cần CNN ?</vt:lpstr>
      <vt:lpstr>Tích chập</vt:lpstr>
      <vt:lpstr>Mô hình CNN Lenet 5</vt:lpstr>
      <vt:lpstr>Mô hình CNN Lenet 5</vt:lpstr>
      <vt:lpstr>Backpropagation</vt:lpstr>
      <vt:lpstr>Một số mô hình CNN khác</vt:lpstr>
      <vt:lpstr>KẾT LUẬN VÀ HƯỚNG PHÁT TRIỂN</vt:lpstr>
      <vt:lpstr>DEMO</vt:lpstr>
      <vt:lpstr>DEMO</vt:lpstr>
      <vt:lpstr>DEMO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Thu Kara</dc:creator>
  <cp:lastModifiedBy>Thu Kara</cp:lastModifiedBy>
  <cp:revision>80</cp:revision>
  <dcterms:created xsi:type="dcterms:W3CDTF">2020-12-25T03:12:16Z</dcterms:created>
  <dcterms:modified xsi:type="dcterms:W3CDTF">2020-12-26T03:39:56Z</dcterms:modified>
</cp:coreProperties>
</file>

<file path=docProps/thumbnail.jpeg>
</file>